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87" r:id="rId3"/>
    <p:sldMasterId id="2147483690" r:id="rId4"/>
  </p:sldMasterIdLst>
  <p:notesMasterIdLst>
    <p:notesMasterId r:id="rId48"/>
  </p:notesMasterIdLst>
  <p:sldIdLst>
    <p:sldId id="454" r:id="rId5"/>
    <p:sldId id="496" r:id="rId6"/>
    <p:sldId id="685" r:id="rId7"/>
    <p:sldId id="710" r:id="rId8"/>
    <p:sldId id="711" r:id="rId9"/>
    <p:sldId id="312" r:id="rId10"/>
    <p:sldId id="673" r:id="rId11"/>
    <p:sldId id="683" r:id="rId12"/>
    <p:sldId id="314" r:id="rId13"/>
    <p:sldId id="316" r:id="rId14"/>
    <p:sldId id="317" r:id="rId15"/>
    <p:sldId id="714" r:id="rId16"/>
    <p:sldId id="319" r:id="rId17"/>
    <p:sldId id="315" r:id="rId18"/>
    <p:sldId id="311" r:id="rId19"/>
    <p:sldId id="318" r:id="rId20"/>
    <p:sldId id="712" r:id="rId21"/>
    <p:sldId id="321" r:id="rId22"/>
    <p:sldId id="708" r:id="rId23"/>
    <p:sldId id="394" r:id="rId24"/>
    <p:sldId id="406" r:id="rId25"/>
    <p:sldId id="715" r:id="rId26"/>
    <p:sldId id="408" r:id="rId27"/>
    <p:sldId id="407" r:id="rId28"/>
    <p:sldId id="409" r:id="rId29"/>
    <p:sldId id="701" r:id="rId30"/>
    <p:sldId id="410" r:id="rId31"/>
    <p:sldId id="702" r:id="rId32"/>
    <p:sldId id="716" r:id="rId33"/>
    <p:sldId id="709" r:id="rId34"/>
    <p:sldId id="703" r:id="rId35"/>
    <p:sldId id="704" r:id="rId36"/>
    <p:sldId id="412" r:id="rId37"/>
    <p:sldId id="705" r:id="rId38"/>
    <p:sldId id="706" r:id="rId39"/>
    <p:sldId id="431" r:id="rId40"/>
    <p:sldId id="689" r:id="rId41"/>
    <p:sldId id="717" r:id="rId42"/>
    <p:sldId id="418" r:id="rId43"/>
    <p:sldId id="420" r:id="rId44"/>
    <p:sldId id="440" r:id="rId45"/>
    <p:sldId id="691" r:id="rId46"/>
    <p:sldId id="561" r:id="rId47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341C86-A021-F240-BD1A-46BAB4BA8E13}" v="2057" dt="2023-04-04T16:02:53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6" d="100"/>
          <a:sy n="106" d="100"/>
        </p:scale>
        <p:origin x="728" y="176"/>
      </p:cViewPr>
      <p:guideLst>
        <p:guide orient="horz" pos="21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B41C01BE-AA67-7A43-B6F2-D46CD8C2A465}"/>
    <pc:docChg chg="modSld">
      <pc:chgData name="Khattab, Sherif" userId="c83b1e15-36f3-4f46-aceb-05aac24c545e" providerId="ADAL" clId="{B41C01BE-AA67-7A43-B6F2-D46CD8C2A465}" dt="2021-09-01T06:23:33.307" v="0"/>
      <pc:docMkLst>
        <pc:docMk/>
      </pc:docMkLst>
      <pc:sldChg chg="modSp">
        <pc:chgData name="Khattab, Sherif" userId="c83b1e15-36f3-4f46-aceb-05aac24c545e" providerId="ADAL" clId="{B41C01BE-AA67-7A43-B6F2-D46CD8C2A465}" dt="2021-09-01T06:23:33.307" v="0"/>
        <pc:sldMkLst>
          <pc:docMk/>
          <pc:sldMk cId="1330366002" sldId="454"/>
        </pc:sldMkLst>
        <pc:spChg chg="mod">
          <ac:chgData name="Khattab, Sherif" userId="c83b1e15-36f3-4f46-aceb-05aac24c545e" providerId="ADAL" clId="{B41C01BE-AA67-7A43-B6F2-D46CD8C2A465}" dt="2021-09-01T06:23:33.307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996C8A99-657B-4A63-A3BB-9EA290D90D5B}"/>
    <pc:docChg chg="addSld delSld modSld">
      <pc:chgData name="Khattab, Sherif" userId="c83b1e15-36f3-4f46-aceb-05aac24c545e" providerId="ADAL" clId="{996C8A99-657B-4A63-A3BB-9EA290D90D5B}" dt="2021-04-06T22:42:59.320" v="142" actId="47"/>
      <pc:docMkLst>
        <pc:docMk/>
      </pc:docMkLst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744154349" sldId="300"/>
        </pc:sldMkLst>
      </pc:sldChg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modSp">
        <pc:chgData name="Khattab, Sherif" userId="c83b1e15-36f3-4f46-aceb-05aac24c545e" providerId="ADAL" clId="{996C8A99-657B-4A63-A3BB-9EA290D90D5B}" dt="2021-04-06T22:42:34.006" v="141" actId="1076"/>
        <pc:sldMkLst>
          <pc:docMk/>
          <pc:sldMk cId="613526993" sldId="423"/>
        </pc:sldMkLst>
        <pc:picChg chg="mod">
          <ac:chgData name="Khattab, Sherif" userId="c83b1e15-36f3-4f46-aceb-05aac24c545e" providerId="ADAL" clId="{996C8A99-657B-4A63-A3BB-9EA290D90D5B}" dt="2021-04-06T22:42:34.006" v="141" actId="1076"/>
          <ac:picMkLst>
            <pc:docMk/>
            <pc:sldMk cId="613526993" sldId="423"/>
            <ac:picMk id="29700" creationId="{01ECE8E7-25C6-9C4D-96ED-CAFF13489FFB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005745473" sldId="436"/>
        </pc:sldMkLst>
      </pc:sldChg>
      <pc:sldChg chg="modSp">
        <pc:chgData name="Khattab, Sherif" userId="c83b1e15-36f3-4f46-aceb-05aac24c545e" providerId="ADAL" clId="{996C8A99-657B-4A63-A3BB-9EA290D90D5B}" dt="2021-04-06T22:42:23.638" v="140" actId="1076"/>
        <pc:sldMkLst>
          <pc:docMk/>
          <pc:sldMk cId="3110092608" sldId="438"/>
        </pc:sldMkLst>
        <pc:picChg chg="mod">
          <ac:chgData name="Khattab, Sherif" userId="c83b1e15-36f3-4f46-aceb-05aac24c545e" providerId="ADAL" clId="{996C8A99-657B-4A63-A3BB-9EA290D90D5B}" dt="2021-04-06T22:42:23.638" v="140" actId="1076"/>
          <ac:picMkLst>
            <pc:docMk/>
            <pc:sldMk cId="3110092608" sldId="438"/>
            <ac:picMk id="47108" creationId="{D05CCF0A-4460-4545-99E0-2154ED871C56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678700985" sldId="549"/>
        </pc:sldMkLst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77341C86-A021-F240-BD1A-46BAB4BA8E13}"/>
    <pc:docChg chg="addSld delSld modSld">
      <pc:chgData name="Khattab, Sherif" userId="c83b1e15-36f3-4f46-aceb-05aac24c545e" providerId="ADAL" clId="{77341C86-A021-F240-BD1A-46BAB4BA8E13}" dt="2023-04-04T16:02:53.125" v="2052"/>
      <pc:docMkLst>
        <pc:docMk/>
      </pc:docMkLst>
      <pc:sldChg chg="modSp add del modTransition modAnim">
        <pc:chgData name="Khattab, Sherif" userId="c83b1e15-36f3-4f46-aceb-05aac24c545e" providerId="ADAL" clId="{77341C86-A021-F240-BD1A-46BAB4BA8E13}" dt="2023-04-04T15:07:41.267" v="1204" actId="113"/>
        <pc:sldMkLst>
          <pc:docMk/>
          <pc:sldMk cId="4281453353" sldId="311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4281453353" sldId="311"/>
            <ac:spMk id="4" creationId="{DF434167-E313-D640-A9ED-5250ADBF07A2}"/>
          </ac:spMkLst>
        </pc:spChg>
        <pc:spChg chg="mod">
          <ac:chgData name="Khattab, Sherif" userId="c83b1e15-36f3-4f46-aceb-05aac24c545e" providerId="ADAL" clId="{77341C86-A021-F240-BD1A-46BAB4BA8E13}" dt="2023-04-04T15:07:41.267" v="1204" actId="113"/>
          <ac:spMkLst>
            <pc:docMk/>
            <pc:sldMk cId="4281453353" sldId="311"/>
            <ac:spMk id="74755" creationId="{2CDA8BE2-46BD-D64C-B474-F675815ED0F5}"/>
          </ac:spMkLst>
        </pc:spChg>
      </pc:sldChg>
      <pc:sldChg chg="modSp add del modTransition modAnim">
        <pc:chgData name="Khattab, Sherif" userId="c83b1e15-36f3-4f46-aceb-05aac24c545e" providerId="ADAL" clId="{77341C86-A021-F240-BD1A-46BAB4BA8E13}" dt="2023-04-04T14:25:52.836" v="276" actId="20577"/>
        <pc:sldMkLst>
          <pc:docMk/>
          <pc:sldMk cId="957401858" sldId="312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957401858" sldId="312"/>
            <ac:spMk id="4" creationId="{9E7AC3E3-3D47-D147-AC9F-04363EDA73AE}"/>
          </ac:spMkLst>
        </pc:spChg>
        <pc:spChg chg="mod">
          <ac:chgData name="Khattab, Sherif" userId="c83b1e15-36f3-4f46-aceb-05aac24c545e" providerId="ADAL" clId="{77341C86-A021-F240-BD1A-46BAB4BA8E13}" dt="2023-04-04T14:25:52.836" v="276" actId="20577"/>
          <ac:spMkLst>
            <pc:docMk/>
            <pc:sldMk cId="957401858" sldId="312"/>
            <ac:spMk id="75779" creationId="{DFDF70C1-6CC7-1346-9D78-5832F5B107D7}"/>
          </ac:spMkLst>
        </pc:spChg>
      </pc:sldChg>
      <pc:sldChg chg="addSp modSp add del modTransition">
        <pc:chgData name="Khattab, Sherif" userId="c83b1e15-36f3-4f46-aceb-05aac24c545e" providerId="ADAL" clId="{77341C86-A021-F240-BD1A-46BAB4BA8E13}" dt="2023-04-04T14:35:07.217" v="283" actId="1076"/>
        <pc:sldMkLst>
          <pc:docMk/>
          <pc:sldMk cId="3100091038" sldId="314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3100091038" sldId="314"/>
            <ac:spMk id="4" creationId="{C72F736F-460D-CF45-BCE3-185B262E7599}"/>
          </ac:spMkLst>
        </pc:spChg>
        <pc:spChg chg="mod">
          <ac:chgData name="Khattab, Sherif" userId="c83b1e15-36f3-4f46-aceb-05aac24c545e" providerId="ADAL" clId="{77341C86-A021-F240-BD1A-46BAB4BA8E13}" dt="2023-04-04T14:32:19.843" v="281"/>
          <ac:spMkLst>
            <pc:docMk/>
            <pc:sldMk cId="3100091038" sldId="314"/>
            <ac:spMk id="6" creationId="{6AC05F21-75F4-A2E4-00BE-CE6C547E75B0}"/>
          </ac:spMkLst>
        </pc:spChg>
        <pc:spChg chg="mod">
          <ac:chgData name="Khattab, Sherif" userId="c83b1e15-36f3-4f46-aceb-05aac24c545e" providerId="ADAL" clId="{77341C86-A021-F240-BD1A-46BAB4BA8E13}" dt="2023-04-04T14:32:19.843" v="281"/>
          <ac:spMkLst>
            <pc:docMk/>
            <pc:sldMk cId="3100091038" sldId="314"/>
            <ac:spMk id="7" creationId="{E7FBD1B5-40A2-B37B-100E-42D88578E51B}"/>
          </ac:spMkLst>
        </pc:spChg>
        <pc:spChg chg="mod">
          <ac:chgData name="Khattab, Sherif" userId="c83b1e15-36f3-4f46-aceb-05aac24c545e" providerId="ADAL" clId="{77341C86-A021-F240-BD1A-46BAB4BA8E13}" dt="2023-04-04T14:32:19.843" v="281"/>
          <ac:spMkLst>
            <pc:docMk/>
            <pc:sldMk cId="3100091038" sldId="314"/>
            <ac:spMk id="8" creationId="{96FF3D6E-B807-BF9B-7683-736C755133DB}"/>
          </ac:spMkLst>
        </pc:spChg>
        <pc:spChg chg="mod">
          <ac:chgData name="Khattab, Sherif" userId="c83b1e15-36f3-4f46-aceb-05aac24c545e" providerId="ADAL" clId="{77341C86-A021-F240-BD1A-46BAB4BA8E13}" dt="2023-04-04T14:32:19.843" v="281"/>
          <ac:spMkLst>
            <pc:docMk/>
            <pc:sldMk cId="3100091038" sldId="314"/>
            <ac:spMk id="9" creationId="{F0A3EACC-52BD-92EB-2244-C35AA8749058}"/>
          </ac:spMkLst>
        </pc:spChg>
        <pc:spChg chg="mod">
          <ac:chgData name="Khattab, Sherif" userId="c83b1e15-36f3-4f46-aceb-05aac24c545e" providerId="ADAL" clId="{77341C86-A021-F240-BD1A-46BAB4BA8E13}" dt="2023-04-04T14:35:07.217" v="283" actId="1076"/>
          <ac:spMkLst>
            <pc:docMk/>
            <pc:sldMk cId="3100091038" sldId="314"/>
            <ac:spMk id="77827" creationId="{8EF6AE84-508D-EB43-A38F-074DA0C5174C}"/>
          </ac:spMkLst>
        </pc:spChg>
        <pc:grpChg chg="add mod">
          <ac:chgData name="Khattab, Sherif" userId="c83b1e15-36f3-4f46-aceb-05aac24c545e" providerId="ADAL" clId="{77341C86-A021-F240-BD1A-46BAB4BA8E13}" dt="2023-04-04T14:32:19.843" v="281"/>
          <ac:grpSpMkLst>
            <pc:docMk/>
            <pc:sldMk cId="3100091038" sldId="314"/>
            <ac:grpSpMk id="2" creationId="{D1117E67-EDB2-0449-B3E2-5114A28D6547}"/>
          </ac:grpSpMkLst>
        </pc:grpChg>
        <pc:picChg chg="mod">
          <ac:chgData name="Khattab, Sherif" userId="c83b1e15-36f3-4f46-aceb-05aac24c545e" providerId="ADAL" clId="{77341C86-A021-F240-BD1A-46BAB4BA8E13}" dt="2023-04-04T14:32:19.843" v="281"/>
          <ac:picMkLst>
            <pc:docMk/>
            <pc:sldMk cId="3100091038" sldId="314"/>
            <ac:picMk id="3" creationId="{394F2498-147A-D168-9AA3-B47FF9C113B6}"/>
          </ac:picMkLst>
        </pc:picChg>
      </pc:sldChg>
      <pc:sldChg chg="modSp add del modTransition modAnim">
        <pc:chgData name="Khattab, Sherif" userId="c83b1e15-36f3-4f46-aceb-05aac24c545e" providerId="ADAL" clId="{77341C86-A021-F240-BD1A-46BAB4BA8E13}" dt="2023-04-04T15:05:03.902" v="1035" actId="20578"/>
        <pc:sldMkLst>
          <pc:docMk/>
          <pc:sldMk cId="4092636648" sldId="315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4092636648" sldId="315"/>
            <ac:spMk id="4" creationId="{3F2E3D45-CFFC-8349-B024-CBF07136D0BD}"/>
          </ac:spMkLst>
        </pc:spChg>
        <pc:spChg chg="mod">
          <ac:chgData name="Khattab, Sherif" userId="c83b1e15-36f3-4f46-aceb-05aac24c545e" providerId="ADAL" clId="{77341C86-A021-F240-BD1A-46BAB4BA8E13}" dt="2023-04-04T15:05:01.788" v="1034" actId="20578"/>
          <ac:spMkLst>
            <pc:docMk/>
            <pc:sldMk cId="4092636648" sldId="315"/>
            <ac:spMk id="78851" creationId="{52AF6F47-A5CB-4147-90C0-B6E2CED2FD44}"/>
          </ac:spMkLst>
        </pc:spChg>
      </pc:sldChg>
      <pc:sldChg chg="modSp add del modTransition modAnim">
        <pc:chgData name="Khattab, Sherif" userId="c83b1e15-36f3-4f46-aceb-05aac24c545e" providerId="ADAL" clId="{77341C86-A021-F240-BD1A-46BAB4BA8E13}" dt="2023-04-04T14:38:26.407" v="362"/>
        <pc:sldMkLst>
          <pc:docMk/>
          <pc:sldMk cId="3580558072" sldId="316"/>
        </pc:sldMkLst>
        <pc:spChg chg="mod">
          <ac:chgData name="Khattab, Sherif" userId="c83b1e15-36f3-4f46-aceb-05aac24c545e" providerId="ADAL" clId="{77341C86-A021-F240-BD1A-46BAB4BA8E13}" dt="2023-04-04T14:38:20.678" v="361" actId="14100"/>
          <ac:spMkLst>
            <pc:docMk/>
            <pc:sldMk cId="3580558072" sldId="316"/>
            <ac:spMk id="2" creationId="{6840CBC0-040A-384F-6065-62D277DEE09C}"/>
          </ac:spMkLst>
        </pc:spChg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77341C86-A021-F240-BD1A-46BAB4BA8E13}" dt="2023-04-04T14:37:46.446" v="356" actId="113"/>
          <ac:spMkLst>
            <pc:docMk/>
            <pc:sldMk cId="3580558072" sldId="316"/>
            <ac:spMk id="79875" creationId="{4607EA38-B152-2C4E-B89F-D40CD3E200EC}"/>
          </ac:spMkLst>
        </pc:spChg>
      </pc:sldChg>
      <pc:sldChg chg="delSp modSp add del modTransition modAnim">
        <pc:chgData name="Khattab, Sherif" userId="c83b1e15-36f3-4f46-aceb-05aac24c545e" providerId="ADAL" clId="{77341C86-A021-F240-BD1A-46BAB4BA8E13}" dt="2023-04-04T14:56:12.295" v="751" actId="20577"/>
        <pc:sldMkLst>
          <pc:docMk/>
          <pc:sldMk cId="1900690377" sldId="317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1900690377" sldId="317"/>
            <ac:spMk id="5" creationId="{B4B03487-692A-234F-8163-1554B9E973D5}"/>
          </ac:spMkLst>
        </pc:spChg>
        <pc:spChg chg="mod">
          <ac:chgData name="Khattab, Sherif" userId="c83b1e15-36f3-4f46-aceb-05aac24c545e" providerId="ADAL" clId="{77341C86-A021-F240-BD1A-46BAB4BA8E13}" dt="2023-04-04T14:56:12.295" v="751" actId="20577"/>
          <ac:spMkLst>
            <pc:docMk/>
            <pc:sldMk cId="1900690377" sldId="317"/>
            <ac:spMk id="80899" creationId="{3422D9E8-E68B-C945-94F8-A0F00884FDFC}"/>
          </ac:spMkLst>
        </pc:spChg>
        <pc:spChg chg="del">
          <ac:chgData name="Khattab, Sherif" userId="c83b1e15-36f3-4f46-aceb-05aac24c545e" providerId="ADAL" clId="{77341C86-A021-F240-BD1A-46BAB4BA8E13}" dt="2023-04-04T14:43:45.955" v="372" actId="478"/>
          <ac:spMkLst>
            <pc:docMk/>
            <pc:sldMk cId="1900690377" sldId="317"/>
            <ac:spMk id="80900" creationId="{2AB37EA1-CE94-9842-8539-48755EA53A25}"/>
          </ac:spMkLst>
        </pc:spChg>
      </pc:sldChg>
      <pc:sldChg chg="modSp add del modTransition modAnim">
        <pc:chgData name="Khattab, Sherif" userId="c83b1e15-36f3-4f46-aceb-05aac24c545e" providerId="ADAL" clId="{77341C86-A021-F240-BD1A-46BAB4BA8E13}" dt="2023-04-04T15:12:02.972" v="1267"/>
        <pc:sldMkLst>
          <pc:docMk/>
          <pc:sldMk cId="1978382914" sldId="318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1978382914" sldId="318"/>
            <ac:spMk id="4" creationId="{5E7EFA08-741C-7A40-99C5-774EA7AD9142}"/>
          </ac:spMkLst>
        </pc:spChg>
        <pc:spChg chg="mod">
          <ac:chgData name="Khattab, Sherif" userId="c83b1e15-36f3-4f46-aceb-05aac24c545e" providerId="ADAL" clId="{77341C86-A021-F240-BD1A-46BAB4BA8E13}" dt="2023-04-04T15:11:07.672" v="1264" actId="20577"/>
          <ac:spMkLst>
            <pc:docMk/>
            <pc:sldMk cId="1978382914" sldId="318"/>
            <ac:spMk id="81923" creationId="{A3CCB240-3E42-174F-ABA0-A16B09F65BF9}"/>
          </ac:spMkLst>
        </pc:spChg>
      </pc:sldChg>
      <pc:sldChg chg="addSp modSp add del modTransition modAnim">
        <pc:chgData name="Khattab, Sherif" userId="c83b1e15-36f3-4f46-aceb-05aac24c545e" providerId="ADAL" clId="{77341C86-A021-F240-BD1A-46BAB4BA8E13}" dt="2023-04-04T15:00:48.290" v="920" actId="20577"/>
        <pc:sldMkLst>
          <pc:docMk/>
          <pc:sldMk cId="852238868" sldId="319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77341C86-A021-F240-BD1A-46BAB4BA8E13}" dt="2023-04-04T15:00:48.290" v="920" actId="20577"/>
          <ac:spMkLst>
            <pc:docMk/>
            <pc:sldMk cId="852238868" sldId="319"/>
            <ac:spMk id="82947" creationId="{21968F94-58DE-CD48-AA77-40426764B551}"/>
          </ac:spMkLst>
        </pc:spChg>
        <pc:picChg chg="add mod">
          <ac:chgData name="Khattab, Sherif" userId="c83b1e15-36f3-4f46-aceb-05aac24c545e" providerId="ADAL" clId="{77341C86-A021-F240-BD1A-46BAB4BA8E13}" dt="2023-04-04T14:57:03.369" v="755"/>
          <ac:picMkLst>
            <pc:docMk/>
            <pc:sldMk cId="852238868" sldId="319"/>
            <ac:picMk id="2" creationId="{E7605987-0981-5A49-CD88-1ADEC51DC1BE}"/>
          </ac:picMkLst>
        </pc:picChg>
      </pc:sldChg>
      <pc:sldChg chg="modSp add del modTransition modAnim">
        <pc:chgData name="Khattab, Sherif" userId="c83b1e15-36f3-4f46-aceb-05aac24c545e" providerId="ADAL" clId="{77341C86-A021-F240-BD1A-46BAB4BA8E13}" dt="2023-04-04T15:17:46.501" v="1342" actId="20577"/>
        <pc:sldMkLst>
          <pc:docMk/>
          <pc:sldMk cId="56536788" sldId="321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56536788" sldId="321"/>
            <ac:spMk id="25" creationId="{8715585F-9281-D54D-9DBD-D960C37A67D2}"/>
          </ac:spMkLst>
        </pc:spChg>
        <pc:spChg chg="mod">
          <ac:chgData name="Khattab, Sherif" userId="c83b1e15-36f3-4f46-aceb-05aac24c545e" providerId="ADAL" clId="{77341C86-A021-F240-BD1A-46BAB4BA8E13}" dt="2023-04-04T15:17:46.501" v="1342" actId="20577"/>
          <ac:spMkLst>
            <pc:docMk/>
            <pc:sldMk cId="56536788" sldId="321"/>
            <ac:spMk id="84995" creationId="{C54373E3-B739-CF4D-87D4-866B7EB0F3F3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4996" creationId="{161BC82A-96F6-AD4B-8184-09CDE9CF76E7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4997" creationId="{142F2735-AA7B-C14E-A569-241743B0CAE2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4998" creationId="{E3DF3954-ACC6-1948-8656-A64CDF3E5570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4999" creationId="{1D0AEAFD-EF11-6A45-A9CF-2C5C42E136E7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00" creationId="{19DC7152-18EC-A948-824D-3AD4CD13855C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01" creationId="{47D2AC90-A489-794E-BA2E-C2780F770560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03" creationId="{A02C3EBE-1D34-B145-8897-832F155A5732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04" creationId="{A8F1C5BF-89FD-C144-A9F9-AC77B02049BA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05" creationId="{986D3720-B329-A34A-9C72-DDFC0FFF110D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07" creationId="{F2B56841-7974-6D48-83BE-7440899A365E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08" creationId="{ECC89AC8-7CA7-974D-8302-CEF2F4331222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09" creationId="{659ADB9C-6A26-394D-9810-055A1BBBA30A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10" creationId="{D587AD57-B9AC-E048-9E19-BA584399208E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11" creationId="{755DA319-46E7-3F47-8304-F445F4372CB3}"/>
          </ac:spMkLst>
        </pc:spChg>
        <pc:spChg chg="mod">
          <ac:chgData name="Khattab, Sherif" userId="c83b1e15-36f3-4f46-aceb-05aac24c545e" providerId="ADAL" clId="{77341C86-A021-F240-BD1A-46BAB4BA8E13}" dt="2023-04-04T15:15:26.553" v="1275" actId="1076"/>
          <ac:spMkLst>
            <pc:docMk/>
            <pc:sldMk cId="56536788" sldId="321"/>
            <ac:spMk id="85014" creationId="{F9C40617-149B-634C-B0FC-6ACCDEC2417B}"/>
          </ac:spMkLst>
        </pc:spChg>
        <pc:cxnChg chg="mod">
          <ac:chgData name="Khattab, Sherif" userId="c83b1e15-36f3-4f46-aceb-05aac24c545e" providerId="ADAL" clId="{77341C86-A021-F240-BD1A-46BAB4BA8E13}" dt="2023-04-04T15:15:26.553" v="1275" actId="1076"/>
          <ac:cxnSpMkLst>
            <pc:docMk/>
            <pc:sldMk cId="56536788" sldId="321"/>
            <ac:cxnSpMk id="85002" creationId="{21DD8940-749A-AA42-A575-D4164724B4CC}"/>
          </ac:cxnSpMkLst>
        </pc:cxnChg>
        <pc:cxnChg chg="mod">
          <ac:chgData name="Khattab, Sherif" userId="c83b1e15-36f3-4f46-aceb-05aac24c545e" providerId="ADAL" clId="{77341C86-A021-F240-BD1A-46BAB4BA8E13}" dt="2023-04-04T15:15:26.553" v="1275" actId="1076"/>
          <ac:cxnSpMkLst>
            <pc:docMk/>
            <pc:sldMk cId="56536788" sldId="321"/>
            <ac:cxnSpMk id="85006" creationId="{BEB92913-155F-6345-9234-C111C1A88BC9}"/>
          </ac:cxnSpMkLst>
        </pc:cxnChg>
        <pc:cxnChg chg="mod">
          <ac:chgData name="Khattab, Sherif" userId="c83b1e15-36f3-4f46-aceb-05aac24c545e" providerId="ADAL" clId="{77341C86-A021-F240-BD1A-46BAB4BA8E13}" dt="2023-04-04T15:15:26.553" v="1275" actId="1076"/>
          <ac:cxnSpMkLst>
            <pc:docMk/>
            <pc:sldMk cId="56536788" sldId="321"/>
            <ac:cxnSpMk id="85012" creationId="{E75791FC-ACF0-614F-A00C-6F2EC449BAE1}"/>
          </ac:cxnSpMkLst>
        </pc:cxnChg>
        <pc:cxnChg chg="mod">
          <ac:chgData name="Khattab, Sherif" userId="c83b1e15-36f3-4f46-aceb-05aac24c545e" providerId="ADAL" clId="{77341C86-A021-F240-BD1A-46BAB4BA8E13}" dt="2023-04-04T15:15:26.553" v="1275" actId="1076"/>
          <ac:cxnSpMkLst>
            <pc:docMk/>
            <pc:sldMk cId="56536788" sldId="321"/>
            <ac:cxnSpMk id="85013" creationId="{271BFDAF-861F-A843-BD73-0093CFB7B71C}"/>
          </ac:cxnSpMkLst>
        </pc:cxnChg>
        <pc:cxnChg chg="mod">
          <ac:chgData name="Khattab, Sherif" userId="c83b1e15-36f3-4f46-aceb-05aac24c545e" providerId="ADAL" clId="{77341C86-A021-F240-BD1A-46BAB4BA8E13}" dt="2023-04-04T15:15:26.553" v="1275" actId="1076"/>
          <ac:cxnSpMkLst>
            <pc:docMk/>
            <pc:sldMk cId="56536788" sldId="321"/>
            <ac:cxnSpMk id="85015" creationId="{E411A21D-1AFF-0D44-B0CC-20F0FFA47100}"/>
          </ac:cxnSpMkLst>
        </pc:cxnChg>
        <pc:cxnChg chg="mod">
          <ac:chgData name="Khattab, Sherif" userId="c83b1e15-36f3-4f46-aceb-05aac24c545e" providerId="ADAL" clId="{77341C86-A021-F240-BD1A-46BAB4BA8E13}" dt="2023-04-04T15:15:26.553" v="1275" actId="1076"/>
          <ac:cxnSpMkLst>
            <pc:docMk/>
            <pc:sldMk cId="56536788" sldId="321"/>
            <ac:cxnSpMk id="85016" creationId="{8E3E7ED5-61FB-F041-ADD9-A8F1995B3B65}"/>
          </ac:cxnSpMkLst>
        </pc:cxnChg>
      </pc:sldChg>
      <pc:sldChg chg="addSp modSp modAnim">
        <pc:chgData name="Khattab, Sherif" userId="c83b1e15-36f3-4f46-aceb-05aac24c545e" providerId="ADAL" clId="{77341C86-A021-F240-BD1A-46BAB4BA8E13}" dt="2023-04-04T15:37:50.294" v="1807"/>
        <pc:sldMkLst>
          <pc:docMk/>
          <pc:sldMk cId="1965826998" sldId="406"/>
        </pc:sldMkLst>
        <pc:spChg chg="add mod">
          <ac:chgData name="Khattab, Sherif" userId="c83b1e15-36f3-4f46-aceb-05aac24c545e" providerId="ADAL" clId="{77341C86-A021-F240-BD1A-46BAB4BA8E13}" dt="2023-04-04T15:37:42.648" v="1806"/>
          <ac:spMkLst>
            <pc:docMk/>
            <pc:sldMk cId="1965826998" sldId="406"/>
            <ac:spMk id="3" creationId="{ED70D911-4022-857F-39F3-F70967AAAE17}"/>
          </ac:spMkLst>
        </pc:spChg>
      </pc:sldChg>
      <pc:sldChg chg="modSp modAnim">
        <pc:chgData name="Khattab, Sherif" userId="c83b1e15-36f3-4f46-aceb-05aac24c545e" providerId="ADAL" clId="{77341C86-A021-F240-BD1A-46BAB4BA8E13}" dt="2023-04-04T15:24:55.237" v="1479" actId="20577"/>
        <pc:sldMkLst>
          <pc:docMk/>
          <pc:sldMk cId="1994172444" sldId="407"/>
        </pc:sldMkLst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09" creationId="{00C80099-0595-2C4D-9E92-11520031AB6C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0" creationId="{1E486B1B-69CB-9B42-A632-6AC4B2C9A8B8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1" creationId="{52F81ABF-361D-D544-AD7F-7233F0482184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2" creationId="{4142E39F-9B35-B64A-BFF2-84E1ECFB4861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3" creationId="{19222A06-490D-6947-95D3-77EC060A4D17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4" creationId="{1315E80B-88FF-DE4B-A02E-EC0E5580E93C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5" creationId="{66BBAB36-2D68-6E4E-9850-5F7C4154641E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6" creationId="{F77DC9A3-D6AF-404C-B43E-9C9B7D9B5D2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7" creationId="{2DC8BCEC-2AE5-F04E-82E9-0F1B23B137CF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8" creationId="{0F51FAD2-FCE7-F945-9F3D-99F01B12D1E2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19" creationId="{3B0EFDEB-BEEE-1C42-A651-CD9D372DFD5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0" creationId="{B34B5151-351F-1D4B-B005-BC2C03359FD3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1" creationId="{23D408DD-8A96-0549-8B73-0E119C8C1B12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2" creationId="{493842CA-ACF0-9446-8BF7-0A0408146105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3" creationId="{390659FF-5F30-C04A-ABD1-9440CB865B59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4" creationId="{05CABEAD-F8DB-FC4E-9376-338A4F90156D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5" creationId="{39094329-37E9-AE47-B33D-BEC085A41FE0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6" creationId="{955977BE-CF94-BA43-8C32-6D741103F7BA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7" creationId="{ABCCCE06-57FA-D341-8E81-9BC5D154EFC7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8" creationId="{DD924E96-CB30-B845-BA9C-E8970E695FCF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29" creationId="{42005823-0678-B74C-BD3C-BFCD8D2F0D15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0" creationId="{68DD387F-48B9-3F45-8C6A-C67BFD4453A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1" creationId="{C70ED40B-27D4-5A41-8E9C-5DC78DEFAD23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2" creationId="{887E19E6-A0DA-2240-A07E-6A8C3CE9A944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3" creationId="{664C3F94-E358-B44A-8366-A138820FF8A9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4" creationId="{2AA7979D-4C6A-AE48-B163-C0C8862B26C4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5" creationId="{59DBC604-41B6-F248-8EDA-5972D59F95F9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6" creationId="{081130AA-42A4-094E-9D1F-8D365D519848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7" creationId="{70753085-A54D-B342-BA82-23EAF09DF618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8" creationId="{F7C43AB8-3F3C-2044-B912-D711B82FF53C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39" creationId="{3099B391-97EC-174E-8F8B-A6D799C665DC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0" creationId="{FE352BE2-9432-6247-AFFC-9B19B8DB33E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1" creationId="{5E9CB442-D8C8-544D-945F-C545D759017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2" creationId="{5EAC81D3-AEDF-AF4F-8F09-5B9FC6F9DE4C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3" creationId="{7C2AF4FE-0A37-FE41-975E-BAC173B1A405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4" creationId="{9A603FFB-4238-914D-941B-D0ADDEC7DE09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5" creationId="{636DDB12-C558-B843-8F06-BA0895661C39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6" creationId="{14C6FEAA-FE23-3F47-8340-8ADB0BE55D35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7" creationId="{D5872013-51FF-134A-944E-87DC84C834DF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8" creationId="{EA6B160A-E866-FB43-A028-E805BFDB94FF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49" creationId="{172AF2D7-B9B2-5043-B461-2FEB97F05E1D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0" creationId="{D5DFBC09-12B9-3A4F-92FC-E442C7E9742A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1" creationId="{6194948E-AD65-2E42-B613-9D8E27067F10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2" creationId="{8A882E97-5CE2-3747-9DF2-3649DEFE773F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3" creationId="{AA78D4EA-BA41-E244-A901-767CCD644D18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4" creationId="{98C27000-00F2-B541-BC85-BF1B3FEAC276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5" creationId="{0D11438D-0A7B-EF45-8F42-5A2AD536CD32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6" creationId="{151D4BEA-4CAD-BB4F-B00E-F74EFF883B9A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7" creationId="{A4994147-C2B2-1445-A663-451F3BF53B2E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8" creationId="{293CF3BA-CB29-3E4A-9E9B-A60043B0E901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59" creationId="{BF1D2A09-6E96-8347-965C-D8DDF14F1CC0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0" creationId="{1C5D1429-A45E-4A43-A70C-899B5DB9DD5A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1" creationId="{DD3561A5-414A-C244-9C5C-04DEF415F1A1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2" creationId="{95DE1F5A-2686-C644-9B4C-607A34D8E85E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3" creationId="{82A2B6FB-EF33-064D-B442-BB3F85921267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4" creationId="{FB2B04F6-6A5A-AC48-855F-C48DE551ABA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5" creationId="{B1C84F8D-DA05-FA4E-8A87-C0088BE83FF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6" creationId="{E80485F5-4E71-4C47-8F06-804C55E3075E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7" creationId="{9E2919FF-EBE3-C240-A2BF-F58D1D2B40A9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8" creationId="{94969E88-3760-B640-8A4D-8B1812E084A7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69" creationId="{A3908DCF-AF28-6B4B-9E35-F3E010A3B43A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0" creationId="{CEA0F39B-7537-3E40-9FB8-753BC81AE980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1" creationId="{D5E37622-10F4-594F-ACE6-2E63F4DA06BD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2" creationId="{8A1F8DA6-48FA-9A4E-8EBD-52929E2530D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3" creationId="{C3780853-481B-314A-9248-A404B3B47B70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4" creationId="{579C1569-7A82-834C-AFAB-3994314DBADF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5" creationId="{BCED3D8C-27D4-754C-8253-F19029207787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6" creationId="{2D8BEE2A-1130-0249-8531-1F327C9B589D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7" creationId="{02067540-4428-F240-98D0-ED7FDD00E007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8" creationId="{F80BBA86-69C7-554C-AE9D-1237FBCCA328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79" creationId="{EF8532E2-A3F7-0744-A7C5-821079EFEB4A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0" creationId="{86D0D5B7-2BC0-3B49-8114-D6B41BCCA209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1" creationId="{F4FA677A-50C7-714D-AEA2-60A23F46661E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2" creationId="{4795A0A6-8AB1-9D48-9124-0905848D838D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3" creationId="{A21F411A-2EFD-774F-948B-628DF28790DF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4" creationId="{729B6E65-5CFB-0743-8B16-322F85ECA61E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5" creationId="{3E5B48AC-40BE-1647-9B48-4875903807E0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6" creationId="{7C7A6EEE-3B82-3A4D-AD18-1BBE67F88241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7" creationId="{ABA7138F-19C5-4A4D-AAB7-3F68564C3E1E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8" creationId="{D98BBE2A-229D-E345-94FA-80E482A198AC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89" creationId="{7558D2C0-DC85-8049-9DE1-F74FC310A12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0" creationId="{3DFD727A-961F-F847-A0EC-B32BCE49E1B3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1" creationId="{9807AEE9-5973-D74E-A446-97AE649714C8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2" creationId="{3CF3DC98-0C92-814B-8775-1853DCF6A506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3" creationId="{6A841CA3-63A3-664C-AE38-A6F60701316A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4" creationId="{DE001081-2CC9-2743-AC6B-058DFD9F498B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5" creationId="{90FC144D-09C7-CE47-9981-9DB1F802F562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6" creationId="{9B45434F-638A-0F45-AB88-4447EE6F4621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7" creationId="{4D2C15A6-59B1-A247-9CA0-53E1206CA173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8" creationId="{2383A3E6-179A-FD41-B083-E1EBC9318AD1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599" creationId="{951174B8-3DAE-B448-BEEB-B4A2DD8A952A}"/>
          </ac:spMkLst>
        </pc:spChg>
        <pc:spChg chg="mod">
          <ac:chgData name="Khattab, Sherif" userId="c83b1e15-36f3-4f46-aceb-05aac24c545e" providerId="ADAL" clId="{77341C86-A021-F240-BD1A-46BAB4BA8E13}" dt="2023-04-04T15:23:24.745" v="1415" actId="1076"/>
          <ac:spMkLst>
            <pc:docMk/>
            <pc:sldMk cId="1994172444" sldId="407"/>
            <ac:spMk id="21600" creationId="{29E86DDE-5A26-C147-AF88-36E2AF6362EA}"/>
          </ac:spMkLst>
        </pc:spChg>
        <pc:spChg chg="mod">
          <ac:chgData name="Khattab, Sherif" userId="c83b1e15-36f3-4f46-aceb-05aac24c545e" providerId="ADAL" clId="{77341C86-A021-F240-BD1A-46BAB4BA8E13}" dt="2023-04-04T15:24:55.237" v="1479" actId="20577"/>
          <ac:spMkLst>
            <pc:docMk/>
            <pc:sldMk cId="1994172444" sldId="407"/>
            <ac:spMk id="21602" creationId="{49EEE8A1-A63A-6645-9779-91F3A7B8D03D}"/>
          </ac:spMkLst>
        </pc:spChg>
        <pc:spChg chg="mod">
          <ac:chgData name="Khattab, Sherif" userId="c83b1e15-36f3-4f46-aceb-05aac24c545e" providerId="ADAL" clId="{77341C86-A021-F240-BD1A-46BAB4BA8E13}" dt="2023-04-04T15:24:00.603" v="1456" actId="20577"/>
          <ac:spMkLst>
            <pc:docMk/>
            <pc:sldMk cId="1994172444" sldId="407"/>
            <ac:spMk id="21604" creationId="{DB2D6641-7641-304E-B090-4FF1DEA7305B}"/>
          </ac:spMkLst>
        </pc:spChg>
      </pc:sldChg>
      <pc:sldChg chg="modSp modAnim">
        <pc:chgData name="Khattab, Sherif" userId="c83b1e15-36f3-4f46-aceb-05aac24c545e" providerId="ADAL" clId="{77341C86-A021-F240-BD1A-46BAB4BA8E13}" dt="2023-04-04T15:29:35.635" v="1708" actId="20577"/>
        <pc:sldMkLst>
          <pc:docMk/>
          <pc:sldMk cId="3736020179" sldId="408"/>
        </pc:sldMkLst>
        <pc:spChg chg="mod">
          <ac:chgData name="Khattab, Sherif" userId="c83b1e15-36f3-4f46-aceb-05aac24c545e" providerId="ADAL" clId="{77341C86-A021-F240-BD1A-46BAB4BA8E13}" dt="2023-04-04T15:26:14.262" v="1525" actId="404"/>
          <ac:spMkLst>
            <pc:docMk/>
            <pc:sldMk cId="3736020179" sldId="408"/>
            <ac:spMk id="71682" creationId="{B13A9E4B-6625-954A-A768-999CF5D9D440}"/>
          </ac:spMkLst>
        </pc:spChg>
        <pc:spChg chg="mod">
          <ac:chgData name="Khattab, Sherif" userId="c83b1e15-36f3-4f46-aceb-05aac24c545e" providerId="ADAL" clId="{77341C86-A021-F240-BD1A-46BAB4BA8E13}" dt="2023-04-04T15:29:35.635" v="1708" actId="20577"/>
          <ac:spMkLst>
            <pc:docMk/>
            <pc:sldMk cId="3736020179" sldId="408"/>
            <ac:spMk id="71683" creationId="{8B8E2A08-6C2E-074E-A07B-6AEB0A7EDA2B}"/>
          </ac:spMkLst>
        </pc:spChg>
      </pc:sldChg>
      <pc:sldChg chg="modSp modAnim">
        <pc:chgData name="Khattab, Sherif" userId="c83b1e15-36f3-4f46-aceb-05aac24c545e" providerId="ADAL" clId="{77341C86-A021-F240-BD1A-46BAB4BA8E13}" dt="2023-04-04T15:43:28.093" v="1876" actId="15"/>
        <pc:sldMkLst>
          <pc:docMk/>
          <pc:sldMk cId="1059249952" sldId="409"/>
        </pc:sldMkLst>
        <pc:spChg chg="mod">
          <ac:chgData name="Khattab, Sherif" userId="c83b1e15-36f3-4f46-aceb-05aac24c545e" providerId="ADAL" clId="{77341C86-A021-F240-BD1A-46BAB4BA8E13}" dt="2023-04-04T15:43:28.093" v="1876" actId="15"/>
          <ac:spMkLst>
            <pc:docMk/>
            <pc:sldMk cId="1059249952" sldId="409"/>
            <ac:spMk id="72707" creationId="{92A65B8E-FC5E-4A4F-B03A-16CE0AFFF1B4}"/>
          </ac:spMkLst>
        </pc:spChg>
      </pc:sldChg>
      <pc:sldChg chg="modSp modTransition modAnim">
        <pc:chgData name="Khattab, Sherif" userId="c83b1e15-36f3-4f46-aceb-05aac24c545e" providerId="ADAL" clId="{77341C86-A021-F240-BD1A-46BAB4BA8E13}" dt="2023-04-04T15:50:55.922" v="1967"/>
        <pc:sldMkLst>
          <pc:docMk/>
          <pc:sldMk cId="533808976" sldId="412"/>
        </pc:sldMkLst>
        <pc:spChg chg="mod">
          <ac:chgData name="Khattab, Sherif" userId="c83b1e15-36f3-4f46-aceb-05aac24c545e" providerId="ADAL" clId="{77341C86-A021-F240-BD1A-46BAB4BA8E13}" dt="2023-04-04T15:44:42.511" v="1929" actId="20577"/>
          <ac:spMkLst>
            <pc:docMk/>
            <pc:sldMk cId="533808976" sldId="412"/>
            <ac:spMk id="75779" creationId="{CB625FD6-C403-4E45-9BEE-76055D684C39}"/>
          </ac:spMkLst>
        </pc:spChg>
        <pc:spChg chg="mod">
          <ac:chgData name="Khattab, Sherif" userId="c83b1e15-36f3-4f46-aceb-05aac24c545e" providerId="ADAL" clId="{77341C86-A021-F240-BD1A-46BAB4BA8E13}" dt="2023-04-04T15:47:07.031" v="1937" actId="14100"/>
          <ac:spMkLst>
            <pc:docMk/>
            <pc:sldMk cId="533808976" sldId="412"/>
            <ac:spMk id="75805" creationId="{F474C739-DAEE-DD4F-88FD-4067292A2A37}"/>
          </ac:spMkLst>
        </pc:spChg>
        <pc:spChg chg="mod">
          <ac:chgData name="Khattab, Sherif" userId="c83b1e15-36f3-4f46-aceb-05aac24c545e" providerId="ADAL" clId="{77341C86-A021-F240-BD1A-46BAB4BA8E13}" dt="2023-04-04T15:47:17.012" v="1949" actId="20577"/>
          <ac:spMkLst>
            <pc:docMk/>
            <pc:sldMk cId="533808976" sldId="412"/>
            <ac:spMk id="75806" creationId="{29A18CCD-9350-D94B-ACC5-B1356D942656}"/>
          </ac:spMkLst>
        </pc:spChg>
        <pc:cxnChg chg="mod">
          <ac:chgData name="Khattab, Sherif" userId="c83b1e15-36f3-4f46-aceb-05aac24c545e" providerId="ADAL" clId="{77341C86-A021-F240-BD1A-46BAB4BA8E13}" dt="2023-04-04T15:47:07.031" v="1937" actId="14100"/>
          <ac:cxnSpMkLst>
            <pc:docMk/>
            <pc:sldMk cId="533808976" sldId="412"/>
            <ac:cxnSpMk id="75804" creationId="{76F9EFC7-8085-474A-8648-5A826F2E8CBE}"/>
          </ac:cxnSpMkLst>
        </pc:cxnChg>
      </pc:sldChg>
      <pc:sldChg chg="modSp modAnim">
        <pc:chgData name="Khattab, Sherif" userId="c83b1e15-36f3-4f46-aceb-05aac24c545e" providerId="ADAL" clId="{77341C86-A021-F240-BD1A-46BAB4BA8E13}" dt="2023-04-04T16:02:53.125" v="2052"/>
        <pc:sldMkLst>
          <pc:docMk/>
          <pc:sldMk cId="3254031112" sldId="418"/>
        </pc:sldMkLst>
        <pc:spChg chg="mod">
          <ac:chgData name="Khattab, Sherif" userId="c83b1e15-36f3-4f46-aceb-05aac24c545e" providerId="ADAL" clId="{77341C86-A021-F240-BD1A-46BAB4BA8E13}" dt="2023-04-04T16:01:41.741" v="2039" actId="20577"/>
          <ac:spMkLst>
            <pc:docMk/>
            <pc:sldMk cId="3254031112" sldId="418"/>
            <ac:spMk id="25609" creationId="{C0AFC729-7B02-EC40-93EF-C5440A7799C4}"/>
          </ac:spMkLst>
        </pc:spChg>
      </pc:sldChg>
      <pc:sldChg chg="modSp modTransition modAnim">
        <pc:chgData name="Khattab, Sherif" userId="c83b1e15-36f3-4f46-aceb-05aac24c545e" providerId="ADAL" clId="{77341C86-A021-F240-BD1A-46BAB4BA8E13}" dt="2023-04-04T15:58:52.792" v="2016" actId="14100"/>
        <pc:sldMkLst>
          <pc:docMk/>
          <pc:sldMk cId="1901348275" sldId="431"/>
        </pc:sldMkLst>
        <pc:spChg chg="mod">
          <ac:chgData name="Khattab, Sherif" userId="c83b1e15-36f3-4f46-aceb-05aac24c545e" providerId="ADAL" clId="{77341C86-A021-F240-BD1A-46BAB4BA8E13}" dt="2023-04-04T15:54:51.043" v="1977" actId="1076"/>
          <ac:spMkLst>
            <pc:docMk/>
            <pc:sldMk cId="1901348275" sldId="431"/>
            <ac:spMk id="5" creationId="{603E725C-2EF9-EC40-8BF4-BE1FFDEA653D}"/>
          </ac:spMkLst>
        </pc:spChg>
        <pc:spChg chg="mod">
          <ac:chgData name="Khattab, Sherif" userId="c83b1e15-36f3-4f46-aceb-05aac24c545e" providerId="ADAL" clId="{77341C86-A021-F240-BD1A-46BAB4BA8E13}" dt="2023-04-04T15:58:24.157" v="2013" actId="1076"/>
          <ac:spMkLst>
            <pc:docMk/>
            <pc:sldMk cId="1901348275" sldId="431"/>
            <ac:spMk id="123906" creationId="{4768E6BA-421C-B24A-BF90-34B03BB81EE8}"/>
          </ac:spMkLst>
        </pc:spChg>
        <pc:spChg chg="mod">
          <ac:chgData name="Khattab, Sherif" userId="c83b1e15-36f3-4f46-aceb-05aac24c545e" providerId="ADAL" clId="{77341C86-A021-F240-BD1A-46BAB4BA8E13}" dt="2023-04-04T15:58:02.366" v="1995" actId="20577"/>
          <ac:spMkLst>
            <pc:docMk/>
            <pc:sldMk cId="1901348275" sldId="431"/>
            <ac:spMk id="123913" creationId="{ED4B8D5A-5626-604D-BA59-879252A687CC}"/>
          </ac:spMkLst>
        </pc:spChg>
        <pc:spChg chg="mod">
          <ac:chgData name="Khattab, Sherif" userId="c83b1e15-36f3-4f46-aceb-05aac24c545e" providerId="ADAL" clId="{77341C86-A021-F240-BD1A-46BAB4BA8E13}" dt="2023-04-04T15:58:24.157" v="2013" actId="1076"/>
          <ac:spMkLst>
            <pc:docMk/>
            <pc:sldMk cId="1901348275" sldId="431"/>
            <ac:spMk id="123944" creationId="{2E934F3A-350A-8E4A-9D67-DE5595D6D68C}"/>
          </ac:spMkLst>
        </pc:spChg>
        <pc:spChg chg="mod">
          <ac:chgData name="Khattab, Sherif" userId="c83b1e15-36f3-4f46-aceb-05aac24c545e" providerId="ADAL" clId="{77341C86-A021-F240-BD1A-46BAB4BA8E13}" dt="2023-04-04T15:58:24.157" v="2013" actId="1076"/>
          <ac:spMkLst>
            <pc:docMk/>
            <pc:sldMk cId="1901348275" sldId="431"/>
            <ac:spMk id="123945" creationId="{2F4CE25D-1B09-E442-945D-FBD7BD076B35}"/>
          </ac:spMkLst>
        </pc:spChg>
        <pc:spChg chg="mod">
          <ac:chgData name="Khattab, Sherif" userId="c83b1e15-36f3-4f46-aceb-05aac24c545e" providerId="ADAL" clId="{77341C86-A021-F240-BD1A-46BAB4BA8E13}" dt="2023-04-04T15:58:42.836" v="2015" actId="1076"/>
          <ac:spMkLst>
            <pc:docMk/>
            <pc:sldMk cId="1901348275" sldId="431"/>
            <ac:spMk id="123953" creationId="{7D9BEA78-DF1F-D14D-86E0-EEC291EABC4C}"/>
          </ac:spMkLst>
        </pc:spChg>
        <pc:spChg chg="mod">
          <ac:chgData name="Khattab, Sherif" userId="c83b1e15-36f3-4f46-aceb-05aac24c545e" providerId="ADAL" clId="{77341C86-A021-F240-BD1A-46BAB4BA8E13}" dt="2023-04-04T15:58:42.836" v="2015" actId="1076"/>
          <ac:spMkLst>
            <pc:docMk/>
            <pc:sldMk cId="1901348275" sldId="431"/>
            <ac:spMk id="123954" creationId="{E9E3AC74-0932-AD45-8507-1D92F4CA936F}"/>
          </ac:spMkLst>
        </pc:spChg>
        <pc:spChg chg="mod">
          <ac:chgData name="Khattab, Sherif" userId="c83b1e15-36f3-4f46-aceb-05aac24c545e" providerId="ADAL" clId="{77341C86-A021-F240-BD1A-46BAB4BA8E13}" dt="2023-04-04T15:58:42.836" v="2015" actId="1076"/>
          <ac:spMkLst>
            <pc:docMk/>
            <pc:sldMk cId="1901348275" sldId="431"/>
            <ac:spMk id="123955" creationId="{F34B17FF-0BFC-0242-8AEC-9D527F78872F}"/>
          </ac:spMkLst>
        </pc:spChg>
        <pc:spChg chg="mod">
          <ac:chgData name="Khattab, Sherif" userId="c83b1e15-36f3-4f46-aceb-05aac24c545e" providerId="ADAL" clId="{77341C86-A021-F240-BD1A-46BAB4BA8E13}" dt="2023-04-04T15:58:42.836" v="2015" actId="1076"/>
          <ac:spMkLst>
            <pc:docMk/>
            <pc:sldMk cId="1901348275" sldId="431"/>
            <ac:spMk id="123956" creationId="{ED2A9F36-05B1-DD48-95E7-AE2AED6C724B}"/>
          </ac:spMkLst>
        </pc:spChg>
        <pc:cxnChg chg="mod">
          <ac:chgData name="Khattab, Sherif" userId="c83b1e15-36f3-4f46-aceb-05aac24c545e" providerId="ADAL" clId="{77341C86-A021-F240-BD1A-46BAB4BA8E13}" dt="2023-04-04T15:56:42.208" v="1982" actId="14100"/>
          <ac:cxnSpMkLst>
            <pc:docMk/>
            <pc:sldMk cId="1901348275" sldId="431"/>
            <ac:cxnSpMk id="123937" creationId="{6BD97FB8-F66F-8843-92C9-5F285F96727B}"/>
          </ac:cxnSpMkLst>
        </pc:cxnChg>
        <pc:cxnChg chg="mod">
          <ac:chgData name="Khattab, Sherif" userId="c83b1e15-36f3-4f46-aceb-05aac24c545e" providerId="ADAL" clId="{77341C86-A021-F240-BD1A-46BAB4BA8E13}" dt="2023-04-04T15:56:46.086" v="1983" actId="14100"/>
          <ac:cxnSpMkLst>
            <pc:docMk/>
            <pc:sldMk cId="1901348275" sldId="431"/>
            <ac:cxnSpMk id="123938" creationId="{747A8489-4ED8-6B4D-B440-71E1C527F9BF}"/>
          </ac:cxnSpMkLst>
        </pc:cxnChg>
        <pc:cxnChg chg="mod">
          <ac:chgData name="Khattab, Sherif" userId="c83b1e15-36f3-4f46-aceb-05aac24c545e" providerId="ADAL" clId="{77341C86-A021-F240-BD1A-46BAB4BA8E13}" dt="2023-04-04T15:58:52.792" v="2016" actId="14100"/>
          <ac:cxnSpMkLst>
            <pc:docMk/>
            <pc:sldMk cId="1901348275" sldId="431"/>
            <ac:cxnSpMk id="123939" creationId="{9A8BC8A4-364F-A947-913C-4492CCAF4F59}"/>
          </ac:cxnSpMkLst>
        </pc:cxnChg>
        <pc:cxnChg chg="mod">
          <ac:chgData name="Khattab, Sherif" userId="c83b1e15-36f3-4f46-aceb-05aac24c545e" providerId="ADAL" clId="{77341C86-A021-F240-BD1A-46BAB4BA8E13}" dt="2023-04-04T15:58:24.157" v="2013" actId="1076"/>
          <ac:cxnSpMkLst>
            <pc:docMk/>
            <pc:sldMk cId="1901348275" sldId="431"/>
            <ac:cxnSpMk id="123946" creationId="{A8681E4B-5016-7A4A-B41E-8A45FAFC7FB6}"/>
          </ac:cxnSpMkLst>
        </pc:cxnChg>
        <pc:cxnChg chg="mod">
          <ac:chgData name="Khattab, Sherif" userId="c83b1e15-36f3-4f46-aceb-05aac24c545e" providerId="ADAL" clId="{77341C86-A021-F240-BD1A-46BAB4BA8E13}" dt="2023-04-04T15:58:24.157" v="2013" actId="1076"/>
          <ac:cxnSpMkLst>
            <pc:docMk/>
            <pc:sldMk cId="1901348275" sldId="431"/>
            <ac:cxnSpMk id="123947" creationId="{2A39BC4E-0362-7342-A1F7-49390DB9C7B6}"/>
          </ac:cxnSpMkLst>
        </pc:cxnChg>
        <pc:cxnChg chg="mod">
          <ac:chgData name="Khattab, Sherif" userId="c83b1e15-36f3-4f46-aceb-05aac24c545e" providerId="ADAL" clId="{77341C86-A021-F240-BD1A-46BAB4BA8E13}" dt="2023-04-04T15:58:31.078" v="2014" actId="14100"/>
          <ac:cxnSpMkLst>
            <pc:docMk/>
            <pc:sldMk cId="1901348275" sldId="431"/>
            <ac:cxnSpMk id="123948" creationId="{3E5B0290-44EF-444B-8809-E034527CC457}"/>
          </ac:cxnSpMkLst>
        </pc:cxnChg>
        <pc:cxnChg chg="mod">
          <ac:chgData name="Khattab, Sherif" userId="c83b1e15-36f3-4f46-aceb-05aac24c545e" providerId="ADAL" clId="{77341C86-A021-F240-BD1A-46BAB4BA8E13}" dt="2023-04-04T15:56:52.871" v="1984" actId="14100"/>
          <ac:cxnSpMkLst>
            <pc:docMk/>
            <pc:sldMk cId="1901348275" sldId="431"/>
            <ac:cxnSpMk id="123957" creationId="{06459312-979E-1A40-BB0F-06CFA1C99E0B}"/>
          </ac:cxnSpMkLst>
        </pc:cxnChg>
        <pc:cxnChg chg="mod">
          <ac:chgData name="Khattab, Sherif" userId="c83b1e15-36f3-4f46-aceb-05aac24c545e" providerId="ADAL" clId="{77341C86-A021-F240-BD1A-46BAB4BA8E13}" dt="2023-04-04T15:58:42.836" v="2015" actId="1076"/>
          <ac:cxnSpMkLst>
            <pc:docMk/>
            <pc:sldMk cId="1901348275" sldId="431"/>
            <ac:cxnSpMk id="123964" creationId="{667C31B2-F6B0-0440-89D3-84384A6B0F55}"/>
          </ac:cxnSpMkLst>
        </pc:cxnChg>
        <pc:cxnChg chg="mod">
          <ac:chgData name="Khattab, Sherif" userId="c83b1e15-36f3-4f46-aceb-05aac24c545e" providerId="ADAL" clId="{77341C86-A021-F240-BD1A-46BAB4BA8E13}" dt="2023-04-04T15:58:42.836" v="2015" actId="1076"/>
          <ac:cxnSpMkLst>
            <pc:docMk/>
            <pc:sldMk cId="1901348275" sldId="431"/>
            <ac:cxnSpMk id="123965" creationId="{D7AC5729-69E1-5A49-BB9A-77A9E88BE62F}"/>
          </ac:cxnSpMkLst>
        </pc:cxnChg>
        <pc:cxnChg chg="mod">
          <ac:chgData name="Khattab, Sherif" userId="c83b1e15-36f3-4f46-aceb-05aac24c545e" providerId="ADAL" clId="{77341C86-A021-F240-BD1A-46BAB4BA8E13}" dt="2023-04-04T15:58:42.836" v="2015" actId="1076"/>
          <ac:cxnSpMkLst>
            <pc:docMk/>
            <pc:sldMk cId="1901348275" sldId="431"/>
            <ac:cxnSpMk id="123966" creationId="{F727E237-CEF4-7546-B828-223FD533FFA8}"/>
          </ac:cxnSpMkLst>
        </pc:cxnChg>
        <pc:cxnChg chg="mod">
          <ac:chgData name="Khattab, Sherif" userId="c83b1e15-36f3-4f46-aceb-05aac24c545e" providerId="ADAL" clId="{77341C86-A021-F240-BD1A-46BAB4BA8E13}" dt="2023-04-04T15:58:42.836" v="2015" actId="1076"/>
          <ac:cxnSpMkLst>
            <pc:docMk/>
            <pc:sldMk cId="1901348275" sldId="431"/>
            <ac:cxnSpMk id="123967" creationId="{684941D4-A5A3-624B-A4EF-BF24F85D69E1}"/>
          </ac:cxnSpMkLst>
        </pc:cxnChg>
      </pc:sldChg>
      <pc:sldChg chg="modSp modAnim">
        <pc:chgData name="Khattab, Sherif" userId="c83b1e15-36f3-4f46-aceb-05aac24c545e" providerId="ADAL" clId="{77341C86-A021-F240-BD1A-46BAB4BA8E13}" dt="2023-04-04T14:15:18.393" v="1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77341C86-A021-F240-BD1A-46BAB4BA8E13}" dt="2023-04-04T14:15:18.393" v="1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modSp add del modTransition">
        <pc:chgData name="Khattab, Sherif" userId="c83b1e15-36f3-4f46-aceb-05aac24c545e" providerId="ADAL" clId="{77341C86-A021-F240-BD1A-46BAB4BA8E13}" dt="2023-04-04T14:29:27.699" v="280"/>
        <pc:sldMkLst>
          <pc:docMk/>
          <pc:sldMk cId="3356128445" sldId="673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3356128445" sldId="673"/>
            <ac:spMk id="4" creationId="{45660CF0-C1F5-4BD0-AA68-900914CB19CA}"/>
          </ac:spMkLst>
        </pc:spChg>
        <pc:spChg chg="add mod">
          <ac:chgData name="Khattab, Sherif" userId="c83b1e15-36f3-4f46-aceb-05aac24c545e" providerId="ADAL" clId="{77341C86-A021-F240-BD1A-46BAB4BA8E13}" dt="2023-04-04T14:28:22.223" v="277" actId="767"/>
          <ac:spMkLst>
            <pc:docMk/>
            <pc:sldMk cId="3356128445" sldId="673"/>
            <ac:spMk id="6" creationId="{282D21AB-EA37-8DD5-CEF5-42DAF2AA8970}"/>
          </ac:spMkLst>
        </pc:spChg>
        <pc:spChg chg="add mod">
          <ac:chgData name="Khattab, Sherif" userId="c83b1e15-36f3-4f46-aceb-05aac24c545e" providerId="ADAL" clId="{77341C86-A021-F240-BD1A-46BAB4BA8E13}" dt="2023-04-04T14:28:58.224" v="278"/>
          <ac:spMkLst>
            <pc:docMk/>
            <pc:sldMk cId="3356128445" sldId="673"/>
            <ac:spMk id="8" creationId="{0B4B51C4-46FC-5465-A7BA-D84E43DB8C44}"/>
          </ac:spMkLst>
        </pc:spChg>
        <pc:spChg chg="add mod">
          <ac:chgData name="Khattab, Sherif" userId="c83b1e15-36f3-4f46-aceb-05aac24c545e" providerId="ADAL" clId="{77341C86-A021-F240-BD1A-46BAB4BA8E13}" dt="2023-04-04T14:29:04.543" v="279"/>
          <ac:spMkLst>
            <pc:docMk/>
            <pc:sldMk cId="3356128445" sldId="673"/>
            <ac:spMk id="9" creationId="{A04BF9FD-A853-EA92-3446-42EF31B262C7}"/>
          </ac:spMkLst>
        </pc:spChg>
        <pc:spChg chg="add mod">
          <ac:chgData name="Khattab, Sherif" userId="c83b1e15-36f3-4f46-aceb-05aac24c545e" providerId="ADAL" clId="{77341C86-A021-F240-BD1A-46BAB4BA8E13}" dt="2023-04-04T14:29:27.699" v="280"/>
          <ac:spMkLst>
            <pc:docMk/>
            <pc:sldMk cId="3356128445" sldId="673"/>
            <ac:spMk id="10" creationId="{765AB3BF-4F4A-4043-7A45-0FE22391F963}"/>
          </ac:spMkLst>
        </pc:spChg>
      </pc:sldChg>
      <pc:sldChg chg="add del">
        <pc:chgData name="Khattab, Sherif" userId="c83b1e15-36f3-4f46-aceb-05aac24c545e" providerId="ADAL" clId="{77341C86-A021-F240-BD1A-46BAB4BA8E13}" dt="2023-04-04T14:14:37.878" v="5"/>
        <pc:sldMkLst>
          <pc:docMk/>
          <pc:sldMk cId="3631832516" sldId="683"/>
        </pc:sldMkLst>
      </pc:sldChg>
      <pc:sldChg chg="add del">
        <pc:chgData name="Khattab, Sherif" userId="c83b1e15-36f3-4f46-aceb-05aac24c545e" providerId="ADAL" clId="{77341C86-A021-F240-BD1A-46BAB4BA8E13}" dt="2023-04-04T14:14:37.878" v="5"/>
        <pc:sldMkLst>
          <pc:docMk/>
          <pc:sldMk cId="2958024077" sldId="684"/>
        </pc:sldMkLst>
      </pc:sldChg>
      <pc:sldChg chg="addSp modSp modAnim">
        <pc:chgData name="Khattab, Sherif" userId="c83b1e15-36f3-4f46-aceb-05aac24c545e" providerId="ADAL" clId="{77341C86-A021-F240-BD1A-46BAB4BA8E13}" dt="2023-04-04T15:52:28.397" v="1971"/>
        <pc:sldMkLst>
          <pc:docMk/>
          <pc:sldMk cId="1367861675" sldId="705"/>
        </pc:sldMkLst>
        <pc:picChg chg="add mod">
          <ac:chgData name="Khattab, Sherif" userId="c83b1e15-36f3-4f46-aceb-05aac24c545e" providerId="ADAL" clId="{77341C86-A021-F240-BD1A-46BAB4BA8E13}" dt="2023-04-04T15:51:46.690" v="1969"/>
          <ac:picMkLst>
            <pc:docMk/>
            <pc:sldMk cId="1367861675" sldId="705"/>
            <ac:picMk id="6" creationId="{B4588544-ADD6-CBFF-F4EB-8D71A2116DA8}"/>
          </ac:picMkLst>
        </pc:picChg>
      </pc:sldChg>
      <pc:sldChg chg="addSp modSp modAnim">
        <pc:chgData name="Khattab, Sherif" userId="c83b1e15-36f3-4f46-aceb-05aac24c545e" providerId="ADAL" clId="{77341C86-A021-F240-BD1A-46BAB4BA8E13}" dt="2023-04-04T15:42:33.284" v="1845"/>
        <pc:sldMkLst>
          <pc:docMk/>
          <pc:sldMk cId="3651015743" sldId="709"/>
        </pc:sldMkLst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2" creationId="{4632607E-33E9-0024-929F-F66CD64097EB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3" creationId="{C1D04271-94D9-8FA4-0347-4C126671D4B6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4" creationId="{61FE280F-F6AC-F2CD-B127-6562343A4E36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5" creationId="{A0E99515-ED9E-4281-B346-F45898BF5DB3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6" creationId="{64AA3D25-13CF-D063-B9DA-29D00A26ADFB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7" creationId="{33CBB65D-2833-378D-4A8A-6D637AEE6D51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8" creationId="{5D80FD71-A881-F007-4BBC-9E260E6941B4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9" creationId="{47B3A342-D83A-30DE-7206-E29FF5E80BDA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0" creationId="{AC450E14-42BE-D334-1FEA-2676F9A6D72F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1" creationId="{63B93BA6-9737-34F1-9883-2314CB27AA54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2" creationId="{F48E32BB-09B6-AE73-B22A-4ACD59EDF64C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3" creationId="{D0B0E5FB-EE92-AF2D-383C-43C13F8B447A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4" creationId="{BC368816-825E-3859-4E4E-ADFB5A75E3F6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5" creationId="{2EFD429C-5C10-9229-9A46-38BA6026E413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6" creationId="{CEF1D6CC-9679-B7F3-6FE5-869A87FC6D96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7" creationId="{4EB31C2B-DD55-5A86-8413-D86F8C401C9D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8" creationId="{ADE65E0A-1780-539D-3055-DA22DE329D22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19" creationId="{E176ECBA-9B49-2312-D2AC-F84DE695E818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20" creationId="{741FC33A-762A-AC12-5A3F-D54DAE0340D9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21" creationId="{1E5343DC-5C9B-15B6-97DA-FD207404A1A8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22" creationId="{5F1C0933-D056-2A90-A973-445C39BA40D0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23" creationId="{D5F0F199-BB54-3371-DBF0-4A649EF804BE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24" creationId="{FA083653-4F7D-66BA-E322-8D2BA2888A8E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25" creationId="{D33456C6-A40D-636D-F5F9-7F9EF362FC3E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26" creationId="{D3F1B267-241E-92B5-9457-56B741637AE9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27" creationId="{8FB01F5E-7044-DC01-3FAC-DF87ABC07036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30" creationId="{C246E23E-28DE-D80D-9ECB-F5803EE21E5A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31" creationId="{CBC469C7-6B02-C72D-02FE-40A4816CDCFF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33" creationId="{068BC58B-4FA8-AEEB-06FC-8C66BAE7C238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35" creationId="{C7A8D85C-6613-F1F6-C905-19D8011504D9}"/>
          </ac:spMkLst>
        </pc:spChg>
        <pc:spChg chg="add mod">
          <ac:chgData name="Khattab, Sherif" userId="c83b1e15-36f3-4f46-aceb-05aac24c545e" providerId="ADAL" clId="{77341C86-A021-F240-BD1A-46BAB4BA8E13}" dt="2023-04-04T15:40:41.478" v="1835" actId="1076"/>
          <ac:spMkLst>
            <pc:docMk/>
            <pc:sldMk cId="3651015743" sldId="709"/>
            <ac:spMk id="37" creationId="{6C41ED87-4E0D-AB7A-E74B-7F843A48BE25}"/>
          </ac:spMkLst>
        </pc:spChg>
        <pc:spChg chg="add mod">
          <ac:chgData name="Khattab, Sherif" userId="c83b1e15-36f3-4f46-aceb-05aac24c545e" providerId="ADAL" clId="{77341C86-A021-F240-BD1A-46BAB4BA8E13}" dt="2023-04-04T15:40:48.955" v="1836" actId="11529"/>
          <ac:spMkLst>
            <pc:docMk/>
            <pc:sldMk cId="3651015743" sldId="709"/>
            <ac:spMk id="43" creationId="{7A5F7BED-AA11-4E35-1A3D-6209B4063BEB}"/>
          </ac:spMkLst>
        </pc:spChg>
        <pc:spChg chg="mod">
          <ac:chgData name="Khattab, Sherif" userId="c83b1e15-36f3-4f46-aceb-05aac24c545e" providerId="ADAL" clId="{77341C86-A021-F240-BD1A-46BAB4BA8E13}" dt="2023-04-04T15:42:20.901" v="1844" actId="1076"/>
          <ac:spMkLst>
            <pc:docMk/>
            <pc:sldMk cId="3651015743" sldId="709"/>
            <ac:spMk id="23557" creationId="{285D7239-B162-D343-9CE0-1906A98B3C3E}"/>
          </ac:spMkLst>
        </pc:spChg>
        <pc:spChg chg="mod">
          <ac:chgData name="Khattab, Sherif" userId="c83b1e15-36f3-4f46-aceb-05aac24c545e" providerId="ADAL" clId="{77341C86-A021-F240-BD1A-46BAB4BA8E13}" dt="2023-04-04T15:39:14.828" v="1818" actId="113"/>
          <ac:spMkLst>
            <pc:docMk/>
            <pc:sldMk cId="3651015743" sldId="709"/>
            <ac:spMk id="23594" creationId="{A4D388F4-1277-7B4C-9213-16D0F3EEBDF0}"/>
          </ac:spMkLst>
        </pc:spChg>
        <pc:grpChg chg="mod">
          <ac:chgData name="Khattab, Sherif" userId="c83b1e15-36f3-4f46-aceb-05aac24c545e" providerId="ADAL" clId="{77341C86-A021-F240-BD1A-46BAB4BA8E13}" dt="2023-04-04T15:40:41.478" v="1835" actId="1076"/>
          <ac:grpSpMkLst>
            <pc:docMk/>
            <pc:sldMk cId="3651015743" sldId="709"/>
            <ac:grpSpMk id="40" creationId="{96109A3D-5003-BC04-B974-C31F2E41A778}"/>
          </ac:grpSpMkLst>
        </pc:grpChg>
        <pc:cxnChg chg="add mod">
          <ac:chgData name="Khattab, Sherif" userId="c83b1e15-36f3-4f46-aceb-05aac24c545e" providerId="ADAL" clId="{77341C86-A021-F240-BD1A-46BAB4BA8E13}" dt="2023-04-04T15:40:41.478" v="1835" actId="1076"/>
          <ac:cxnSpMkLst>
            <pc:docMk/>
            <pc:sldMk cId="3651015743" sldId="709"/>
            <ac:cxnSpMk id="28" creationId="{D62345FB-9413-1054-0A81-58F58A2C4386}"/>
          </ac:cxnSpMkLst>
        </pc:cxnChg>
        <pc:cxnChg chg="add mod">
          <ac:chgData name="Khattab, Sherif" userId="c83b1e15-36f3-4f46-aceb-05aac24c545e" providerId="ADAL" clId="{77341C86-A021-F240-BD1A-46BAB4BA8E13}" dt="2023-04-04T15:40:41.478" v="1835" actId="1076"/>
          <ac:cxnSpMkLst>
            <pc:docMk/>
            <pc:sldMk cId="3651015743" sldId="709"/>
            <ac:cxnSpMk id="29" creationId="{4971D05A-AFDB-B8D9-07A2-93111C151DBD}"/>
          </ac:cxnSpMkLst>
        </pc:cxnChg>
        <pc:cxnChg chg="add mod">
          <ac:chgData name="Khattab, Sherif" userId="c83b1e15-36f3-4f46-aceb-05aac24c545e" providerId="ADAL" clId="{77341C86-A021-F240-BD1A-46BAB4BA8E13}" dt="2023-04-04T15:40:41.478" v="1835" actId="1076"/>
          <ac:cxnSpMkLst>
            <pc:docMk/>
            <pc:sldMk cId="3651015743" sldId="709"/>
            <ac:cxnSpMk id="32" creationId="{34911B3D-3D35-97E6-D0F7-2FFFF4465D42}"/>
          </ac:cxnSpMkLst>
        </pc:cxnChg>
        <pc:cxnChg chg="add mod">
          <ac:chgData name="Khattab, Sherif" userId="c83b1e15-36f3-4f46-aceb-05aac24c545e" providerId="ADAL" clId="{77341C86-A021-F240-BD1A-46BAB4BA8E13}" dt="2023-04-04T15:40:41.478" v="1835" actId="1076"/>
          <ac:cxnSpMkLst>
            <pc:docMk/>
            <pc:sldMk cId="3651015743" sldId="709"/>
            <ac:cxnSpMk id="34" creationId="{5A8C4292-1D7E-BBC5-4F6F-2A0D17D744CF}"/>
          </ac:cxnSpMkLst>
        </pc:cxnChg>
        <pc:cxnChg chg="add mod">
          <ac:chgData name="Khattab, Sherif" userId="c83b1e15-36f3-4f46-aceb-05aac24c545e" providerId="ADAL" clId="{77341C86-A021-F240-BD1A-46BAB4BA8E13}" dt="2023-04-04T15:40:41.478" v="1835" actId="1076"/>
          <ac:cxnSpMkLst>
            <pc:docMk/>
            <pc:sldMk cId="3651015743" sldId="709"/>
            <ac:cxnSpMk id="36" creationId="{CC235A87-A978-CC4E-BC31-8407DD156E43}"/>
          </ac:cxnSpMkLst>
        </pc:cxnChg>
      </pc:sldChg>
      <pc:sldChg chg="add">
        <pc:chgData name="Khattab, Sherif" userId="c83b1e15-36f3-4f46-aceb-05aac24c545e" providerId="ADAL" clId="{77341C86-A021-F240-BD1A-46BAB4BA8E13}" dt="2023-04-04T15:01:16.766" v="923"/>
        <pc:sldMkLst>
          <pc:docMk/>
          <pc:sldMk cId="1293831753" sldId="711"/>
        </pc:sldMkLst>
      </pc:sldChg>
      <pc:sldChg chg="add del">
        <pc:chgData name="Khattab, Sherif" userId="c83b1e15-36f3-4f46-aceb-05aac24c545e" providerId="ADAL" clId="{77341C86-A021-F240-BD1A-46BAB4BA8E13}" dt="2023-04-04T15:01:16.704" v="922"/>
        <pc:sldMkLst>
          <pc:docMk/>
          <pc:sldMk cId="1352138555" sldId="711"/>
        </pc:sldMkLst>
      </pc:sldChg>
      <pc:sldChg chg="add del">
        <pc:chgData name="Khattab, Sherif" userId="c83b1e15-36f3-4f46-aceb-05aac24c545e" providerId="ADAL" clId="{77341C86-A021-F240-BD1A-46BAB4BA8E13}" dt="2023-04-04T14:14:37.878" v="5"/>
        <pc:sldMkLst>
          <pc:docMk/>
          <pc:sldMk cId="1354291359" sldId="711"/>
        </pc:sldMkLst>
      </pc:sldChg>
      <pc:sldChg chg="modSp add del modTransition modAnim">
        <pc:chgData name="Khattab, Sherif" userId="c83b1e15-36f3-4f46-aceb-05aac24c545e" providerId="ADAL" clId="{77341C86-A021-F240-BD1A-46BAB4BA8E13}" dt="2023-04-04T15:14:29.311" v="1269"/>
        <pc:sldMkLst>
          <pc:docMk/>
          <pc:sldMk cId="3303808247" sldId="712"/>
        </pc:sldMkLst>
        <pc:spChg chg="mod">
          <ac:chgData name="Khattab, Sherif" userId="c83b1e15-36f3-4f46-aceb-05aac24c545e" providerId="ADAL" clId="{77341C86-A021-F240-BD1A-46BAB4BA8E13}" dt="2023-04-04T14:14:34.600" v="3"/>
          <ac:spMkLst>
            <pc:docMk/>
            <pc:sldMk cId="3303808247" sldId="712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77341C86-A021-F240-BD1A-46BAB4BA8E13}" dt="2023-04-04T14:14:37.878" v="5"/>
        <pc:sldMkLst>
          <pc:docMk/>
          <pc:sldMk cId="191401843" sldId="713"/>
        </pc:sldMkLst>
      </pc:sldChg>
      <pc:sldChg chg="modSp add modAnim">
        <pc:chgData name="Khattab, Sherif" userId="c83b1e15-36f3-4f46-aceb-05aac24c545e" providerId="ADAL" clId="{77341C86-A021-F240-BD1A-46BAB4BA8E13}" dt="2023-04-04T14:56:17.527" v="752" actId="20577"/>
        <pc:sldMkLst>
          <pc:docMk/>
          <pc:sldMk cId="3485670859" sldId="714"/>
        </pc:sldMkLst>
        <pc:spChg chg="mod">
          <ac:chgData name="Khattab, Sherif" userId="c83b1e15-36f3-4f46-aceb-05aac24c545e" providerId="ADAL" clId="{77341C86-A021-F240-BD1A-46BAB4BA8E13}" dt="2023-04-04T14:56:17.527" v="752" actId="20577"/>
          <ac:spMkLst>
            <pc:docMk/>
            <pc:sldMk cId="3485670859" sldId="714"/>
            <ac:spMk id="80899" creationId="{3422D9E8-E68B-C945-94F8-A0F00884FDFC}"/>
          </ac:spMkLst>
        </pc:spChg>
      </pc:sldChg>
      <pc:sldChg chg="modSp add modAnim">
        <pc:chgData name="Khattab, Sherif" userId="c83b1e15-36f3-4f46-aceb-05aac24c545e" providerId="ADAL" clId="{77341C86-A021-F240-BD1A-46BAB4BA8E13}" dt="2023-04-04T15:43:40.474" v="1882" actId="15"/>
        <pc:sldMkLst>
          <pc:docMk/>
          <pc:sldMk cId="3235129678" sldId="715"/>
        </pc:sldMkLst>
        <pc:spChg chg="mod">
          <ac:chgData name="Khattab, Sherif" userId="c83b1e15-36f3-4f46-aceb-05aac24c545e" providerId="ADAL" clId="{77341C86-A021-F240-BD1A-46BAB4BA8E13}" dt="2023-04-04T15:43:40.474" v="1882" actId="15"/>
          <ac:spMkLst>
            <pc:docMk/>
            <pc:sldMk cId="3235129678" sldId="715"/>
            <ac:spMk id="71683" creationId="{8B8E2A08-6C2E-074E-A07B-6AEB0A7EDA2B}"/>
          </ac:spMkLst>
        </pc:spChg>
      </pc:sldChg>
      <pc:sldChg chg="delSp modSp add modAnim">
        <pc:chgData name="Khattab, Sherif" userId="c83b1e15-36f3-4f46-aceb-05aac24c545e" providerId="ADAL" clId="{77341C86-A021-F240-BD1A-46BAB4BA8E13}" dt="2023-04-04T15:38:32.812" v="1812" actId="20577"/>
        <pc:sldMkLst>
          <pc:docMk/>
          <pc:sldMk cId="1614497856" sldId="716"/>
        </pc:sldMkLst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09" creationId="{00C80099-0595-2C4D-9E92-11520031AB6C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0" creationId="{1E486B1B-69CB-9B42-A632-6AC4B2C9A8B8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1" creationId="{52F81ABF-361D-D544-AD7F-7233F0482184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2" creationId="{4142E39F-9B35-B64A-BFF2-84E1ECFB4861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3" creationId="{19222A06-490D-6947-95D3-77EC060A4D17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4" creationId="{1315E80B-88FF-DE4B-A02E-EC0E5580E93C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5" creationId="{66BBAB36-2D68-6E4E-9850-5F7C4154641E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6" creationId="{F77DC9A3-D6AF-404C-B43E-9C9B7D9B5D2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7" creationId="{2DC8BCEC-2AE5-F04E-82E9-0F1B23B137CF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8" creationId="{0F51FAD2-FCE7-F945-9F3D-99F01B12D1E2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19" creationId="{3B0EFDEB-BEEE-1C42-A651-CD9D372DFD5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0" creationId="{B34B5151-351F-1D4B-B005-BC2C03359FD3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1" creationId="{23D408DD-8A96-0549-8B73-0E119C8C1B12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2" creationId="{493842CA-ACF0-9446-8BF7-0A0408146105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3" creationId="{390659FF-5F30-C04A-ABD1-9440CB865B59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4" creationId="{05CABEAD-F8DB-FC4E-9376-338A4F90156D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5" creationId="{39094329-37E9-AE47-B33D-BEC085A41FE0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6" creationId="{955977BE-CF94-BA43-8C32-6D741103F7BA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7" creationId="{ABCCCE06-57FA-D341-8E81-9BC5D154EFC7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8" creationId="{DD924E96-CB30-B845-BA9C-E8970E695FCF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29" creationId="{42005823-0678-B74C-BD3C-BFCD8D2F0D15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0" creationId="{68DD387F-48B9-3F45-8C6A-C67BFD4453A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1" creationId="{C70ED40B-27D4-5A41-8E9C-5DC78DEFAD23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2" creationId="{887E19E6-A0DA-2240-A07E-6A8C3CE9A944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3" creationId="{664C3F94-E358-B44A-8366-A138820FF8A9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4" creationId="{2AA7979D-4C6A-AE48-B163-C0C8862B26C4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5" creationId="{59DBC604-41B6-F248-8EDA-5972D59F95F9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6" creationId="{081130AA-42A4-094E-9D1F-8D365D519848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7" creationId="{70753085-A54D-B342-BA82-23EAF09DF618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8" creationId="{F7C43AB8-3F3C-2044-B912-D711B82FF53C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39" creationId="{3099B391-97EC-174E-8F8B-A6D799C665DC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0" creationId="{FE352BE2-9432-6247-AFFC-9B19B8DB33E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1" creationId="{5E9CB442-D8C8-544D-945F-C545D759017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2" creationId="{5EAC81D3-AEDF-AF4F-8F09-5B9FC6F9DE4C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3" creationId="{7C2AF4FE-0A37-FE41-975E-BAC173B1A405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4" creationId="{9A603FFB-4238-914D-941B-D0ADDEC7DE09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5" creationId="{636DDB12-C558-B843-8F06-BA0895661C39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6" creationId="{14C6FEAA-FE23-3F47-8340-8ADB0BE55D35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7" creationId="{D5872013-51FF-134A-944E-87DC84C834DF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8" creationId="{EA6B160A-E866-FB43-A028-E805BFDB94FF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49" creationId="{172AF2D7-B9B2-5043-B461-2FEB97F05E1D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0" creationId="{D5DFBC09-12B9-3A4F-92FC-E442C7E9742A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1" creationId="{6194948E-AD65-2E42-B613-9D8E27067F10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2" creationId="{8A882E97-5CE2-3747-9DF2-3649DEFE773F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3" creationId="{AA78D4EA-BA41-E244-A901-767CCD644D18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4" creationId="{98C27000-00F2-B541-BC85-BF1B3FEAC276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5" creationId="{0D11438D-0A7B-EF45-8F42-5A2AD536CD32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6" creationId="{151D4BEA-4CAD-BB4F-B00E-F74EFF883B9A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7" creationId="{A4994147-C2B2-1445-A663-451F3BF53B2E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8" creationId="{293CF3BA-CB29-3E4A-9E9B-A60043B0E901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59" creationId="{BF1D2A09-6E96-8347-965C-D8DDF14F1CC0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0" creationId="{1C5D1429-A45E-4A43-A70C-899B5DB9DD5A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1" creationId="{DD3561A5-414A-C244-9C5C-04DEF415F1A1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2" creationId="{95DE1F5A-2686-C644-9B4C-607A34D8E85E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3" creationId="{82A2B6FB-EF33-064D-B442-BB3F85921267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4" creationId="{FB2B04F6-6A5A-AC48-855F-C48DE551ABA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5" creationId="{B1C84F8D-DA05-FA4E-8A87-C0088BE83FF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6" creationId="{E80485F5-4E71-4C47-8F06-804C55E3075E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7" creationId="{9E2919FF-EBE3-C240-A2BF-F58D1D2B40A9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8" creationId="{94969E88-3760-B640-8A4D-8B1812E084A7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69" creationId="{A3908DCF-AF28-6B4B-9E35-F3E010A3B43A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0" creationId="{CEA0F39B-7537-3E40-9FB8-753BC81AE980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1" creationId="{D5E37622-10F4-594F-ACE6-2E63F4DA06BD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2" creationId="{8A1F8DA6-48FA-9A4E-8EBD-52929E2530D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3" creationId="{C3780853-481B-314A-9248-A404B3B47B70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4" creationId="{579C1569-7A82-834C-AFAB-3994314DBADF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5" creationId="{BCED3D8C-27D4-754C-8253-F19029207787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6" creationId="{2D8BEE2A-1130-0249-8531-1F327C9B589D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7" creationId="{02067540-4428-F240-98D0-ED7FDD00E007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8" creationId="{F80BBA86-69C7-554C-AE9D-1237FBCCA328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79" creationId="{EF8532E2-A3F7-0744-A7C5-821079EFEB4A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0" creationId="{86D0D5B7-2BC0-3B49-8114-D6B41BCCA209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1" creationId="{F4FA677A-50C7-714D-AEA2-60A23F46661E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2" creationId="{4795A0A6-8AB1-9D48-9124-0905848D838D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3" creationId="{A21F411A-2EFD-774F-948B-628DF28790DF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4" creationId="{729B6E65-5CFB-0743-8B16-322F85ECA61E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5" creationId="{3E5B48AC-40BE-1647-9B48-4875903807E0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6" creationId="{7C7A6EEE-3B82-3A4D-AD18-1BBE67F88241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7" creationId="{ABA7138F-19C5-4A4D-AAB7-3F68564C3E1E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8" creationId="{D98BBE2A-229D-E345-94FA-80E482A198AC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89" creationId="{7558D2C0-DC85-8049-9DE1-F74FC310A12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0" creationId="{3DFD727A-961F-F847-A0EC-B32BCE49E1B3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1" creationId="{9807AEE9-5973-D74E-A446-97AE649714C8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2" creationId="{3CF3DC98-0C92-814B-8775-1853DCF6A506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3" creationId="{6A841CA3-63A3-664C-AE38-A6F60701316A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4" creationId="{DE001081-2CC9-2743-AC6B-058DFD9F498B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5" creationId="{90FC144D-09C7-CE47-9981-9DB1F802F562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6" creationId="{9B45434F-638A-0F45-AB88-4447EE6F4621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7" creationId="{4D2C15A6-59B1-A247-9CA0-53E1206CA173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8" creationId="{2383A3E6-179A-FD41-B083-E1EBC9318AD1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599" creationId="{951174B8-3DAE-B448-BEEB-B4A2DD8A952A}"/>
          </ac:spMkLst>
        </pc:spChg>
        <pc:spChg chg="del">
          <ac:chgData name="Khattab, Sherif" userId="c83b1e15-36f3-4f46-aceb-05aac24c545e" providerId="ADAL" clId="{77341C86-A021-F240-BD1A-46BAB4BA8E13}" dt="2023-04-04T15:37:04.328" v="1727" actId="478"/>
          <ac:spMkLst>
            <pc:docMk/>
            <pc:sldMk cId="1614497856" sldId="716"/>
            <ac:spMk id="21600" creationId="{29E86DDE-5A26-C147-AF88-36E2AF6362EA}"/>
          </ac:spMkLst>
        </pc:spChg>
        <pc:spChg chg="mod">
          <ac:chgData name="Khattab, Sherif" userId="c83b1e15-36f3-4f46-aceb-05aac24c545e" providerId="ADAL" clId="{77341C86-A021-F240-BD1A-46BAB4BA8E13}" dt="2023-04-04T15:38:32.812" v="1812" actId="20577"/>
          <ac:spMkLst>
            <pc:docMk/>
            <pc:sldMk cId="1614497856" sldId="716"/>
            <ac:spMk id="21604" creationId="{DB2D6641-7641-304E-B090-4FF1DEA7305B}"/>
          </ac:spMkLst>
        </pc:spChg>
      </pc:sldChg>
      <pc:sldChg chg="add del">
        <pc:chgData name="Khattab, Sherif" userId="c83b1e15-36f3-4f46-aceb-05aac24c545e" providerId="ADAL" clId="{77341C86-A021-F240-BD1A-46BAB4BA8E13}" dt="2023-04-04T15:36:54.173" v="1724"/>
        <pc:sldMkLst>
          <pc:docMk/>
          <pc:sldMk cId="1676067696" sldId="716"/>
        </pc:sldMkLst>
      </pc:sldChg>
      <pc:sldChg chg="add del">
        <pc:chgData name="Khattab, Sherif" userId="c83b1e15-36f3-4f46-aceb-05aac24c545e" providerId="ADAL" clId="{77341C86-A021-F240-BD1A-46BAB4BA8E13}" dt="2023-04-04T15:37:07.271" v="1729"/>
        <pc:sldMkLst>
          <pc:docMk/>
          <pc:sldMk cId="1915697321" sldId="717"/>
        </pc:sldMkLst>
      </pc:sldChg>
      <pc:sldChg chg="add">
        <pc:chgData name="Khattab, Sherif" userId="c83b1e15-36f3-4f46-aceb-05aac24c545e" providerId="ADAL" clId="{77341C86-A021-F240-BD1A-46BAB4BA8E13}" dt="2023-04-04T15:59:13.550" v="2017"/>
        <pc:sldMkLst>
          <pc:docMk/>
          <pc:sldMk cId="4006321902" sldId="717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C573D1BA-60C4-496F-900E-6ACC1D292198}"/>
    <pc:docChg chg="undo redo custSel addSld delSld modSld sldOrd delMainMaster">
      <pc:chgData name="Khattab, Sherif" userId="c83b1e15-36f3-4f46-aceb-05aac24c545e" providerId="ADAL" clId="{C573D1BA-60C4-496F-900E-6ACC1D292198}" dt="2021-11-16T17:05:12.684" v="552"/>
      <pc:docMkLst>
        <pc:docMk/>
      </pc:docMkLst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395211604" sldId="28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24028409" sldId="28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045172050" sldId="28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045172050" sldId="286"/>
            <ac:spMk id="4" creationId="{2E015DEC-B4B1-2945-AD36-35937445080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601442099" sldId="28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522792431" sldId="28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432103208" sldId="28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854989116" sldId="29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4989116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10710663" sldId="29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10710663" sldId="292"/>
            <ac:spMk id="4" creationId="{D8914E21-DD4E-E043-B65F-15D6AFB672C4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290418159" sldId="29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290418159" sldId="293"/>
            <ac:spMk id="51" creationId="{605B1666-9B68-7B4A-ABBD-04BFFCD7E96F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219484641" sldId="30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219484641" sldId="309"/>
            <ac:spMk id="40" creationId="{65A8C40D-895A-074E-90E0-40E1B9A9A8AB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3594502056" sldId="31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94502056" sldId="310"/>
            <ac:spMk id="5" creationId="{1586CEE3-AB2A-0140-9192-87F6CB2F6A97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154839364" sldId="31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54839364" sldId="311"/>
            <ac:spMk id="4" creationId="{DF434167-E313-D640-A9ED-5250ADBF07A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957401858" sldId="31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184422094" sldId="31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84422094" sldId="313"/>
            <ac:spMk id="50" creationId="{5C44D7D7-2C9E-E247-8777-764EE49B0696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100091038" sldId="31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4092636648" sldId="31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580558072" sldId="31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0690377" sldId="31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850776597" sldId="31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850776597" sldId="318"/>
            <ac:spMk id="4" creationId="{5E7EFA08-741C-7A40-99C5-774EA7AD9142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52238868" sldId="31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852238868" sldId="319"/>
            <ac:spMk id="82947" creationId="{21968F94-58DE-CD48-AA77-40426764B551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184486324" sldId="32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84486324" sldId="320"/>
            <ac:spMk id="5" creationId="{C3D75E54-7737-8844-A629-EB170AD9D7E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4326898" sldId="32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424326898" sldId="321"/>
            <ac:spMk id="25" creationId="{8715585F-9281-D54D-9DBD-D960C37A67D2}"/>
          </ac:spMkLst>
        </pc:spChg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C573D1BA-60C4-496F-900E-6ACC1D292198}" dt="2021-11-15T17:43:23.163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C573D1BA-60C4-496F-900E-6ACC1D292198}" dt="2021-11-15T17:43:23.163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C573D1BA-60C4-496F-900E-6ACC1D292198}" dt="2021-11-15T17:45:05.965" v="19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C573D1BA-60C4-496F-900E-6ACC1D292198}" dt="2021-11-15T17:44:03.244" v="18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C573D1BA-60C4-496F-900E-6ACC1D292198}" dt="2021-11-15T17:45:05.965" v="19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237143357" sldId="55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863907" sldId="55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983398899" sldId="55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29000525" sldId="55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67861675" sldId="55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593300295" sldId="55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58024077" sldId="558"/>
        </pc:sldMkLst>
      </pc:sldChg>
      <pc:sldChg chg="add del modTransition">
        <pc:chgData name="Khattab, Sherif" userId="c83b1e15-36f3-4f46-aceb-05aac24c545e" providerId="ADAL" clId="{C573D1BA-60C4-496F-900E-6ACC1D292198}" dt="2021-11-16T16:59:03.308" v="405"/>
        <pc:sldMkLst>
          <pc:docMk/>
          <pc:sldMk cId="2459949097" sldId="559"/>
        </pc:sldMkLst>
      </pc:sldChg>
      <pc:sldChg chg="add del">
        <pc:chgData name="Khattab, Sherif" userId="c83b1e15-36f3-4f46-aceb-05aac24c545e" providerId="ADAL" clId="{C573D1BA-60C4-496F-900E-6ACC1D292198}" dt="2021-11-16T16:58:55.438" v="403" actId="2696"/>
        <pc:sldMkLst>
          <pc:docMk/>
          <pc:sldMk cId="2769531636" sldId="559"/>
        </pc:sldMkLst>
      </pc:sldChg>
      <pc:sldChg chg="add">
        <pc:chgData name="Khattab, Sherif" userId="c83b1e15-36f3-4f46-aceb-05aac24c545e" providerId="ADAL" clId="{C573D1BA-60C4-496F-900E-6ACC1D292198}" dt="2021-11-16T16:59:03.342" v="40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54291359" sldId="560"/>
        </pc:sldMkLst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97406678" sldId="56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97406678" sldId="561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C573D1BA-60C4-496F-900E-6ACC1D292198}" dt="2021-11-15T17:45:43.251" v="195" actId="47"/>
        <pc:sldMkLst>
          <pc:docMk/>
          <pc:sldMk cId="2710081899" sldId="647"/>
        </pc:sldMkLst>
      </pc:sldChg>
      <pc:sldChg chg="add del">
        <pc:chgData name="Khattab, Sherif" userId="c83b1e15-36f3-4f46-aceb-05aac24c545e" providerId="ADAL" clId="{C573D1BA-60C4-496F-900E-6ACC1D292198}" dt="2021-11-15T17:45:44.683" v="196" actId="47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063033125" sldId="65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36437328" sldId="66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1677266450" sldId="66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824507597" sldId="66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42479177" sldId="670"/>
        </pc:sldMkLst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98043200" sldId="67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98043200" sldId="672"/>
            <ac:spMk id="4" creationId="{A0DA33E5-0E5E-40E0-BBAF-A1CC024B752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356128445" sldId="67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356128445" sldId="673"/>
            <ac:spMk id="4" creationId="{45660CF0-C1F5-4BD0-AA68-900914CB19CA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841395943" sldId="67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841395943" sldId="674"/>
            <ac:spMk id="4" creationId="{5E7EFA08-741C-7A40-99C5-774EA7AD9142}"/>
          </ac:spMkLst>
        </pc:spChg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1749222950" sldId="675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190004034" sldId="675"/>
        </pc:sldMkLst>
      </pc:sldChg>
      <pc:sldChg chg="add">
        <pc:chgData name="Khattab, Sherif" userId="c83b1e15-36f3-4f46-aceb-05aac24c545e" providerId="ADAL" clId="{C573D1BA-60C4-496F-900E-6ACC1D292198}" dt="2021-11-16T16:58:09.322" v="396"/>
        <pc:sldMkLst>
          <pc:docMk/>
          <pc:sldMk cId="3725348650" sldId="675"/>
        </pc:sldMkLst>
      </pc:sldChg>
      <pc:sldChg chg="add del modTransition">
        <pc:chgData name="Khattab, Sherif" userId="c83b1e15-36f3-4f46-aceb-05aac24c545e" providerId="ADAL" clId="{C573D1BA-60C4-496F-900E-6ACC1D292198}" dt="2021-11-16T16:58:25.725" v="399"/>
        <pc:sldMkLst>
          <pc:docMk/>
          <pc:sldMk cId="814190571" sldId="676"/>
        </pc:sldMkLst>
      </pc:sldChg>
      <pc:sldChg chg="add">
        <pc:chgData name="Khattab, Sherif" userId="c83b1e15-36f3-4f46-aceb-05aac24c545e" providerId="ADAL" clId="{C573D1BA-60C4-496F-900E-6ACC1D292198}" dt="2021-11-16T16:58:25.776" v="400"/>
        <pc:sldMkLst>
          <pc:docMk/>
          <pc:sldMk cId="2217790408" sldId="676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3329563399" sldId="676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388799766" sldId="676"/>
        </pc:sldMkLst>
      </pc:sldChg>
      <pc:sldChg chg="add del">
        <pc:chgData name="Khattab, Sherif" userId="c83b1e15-36f3-4f46-aceb-05aac24c545e" providerId="ADAL" clId="{C573D1BA-60C4-496F-900E-6ACC1D292198}" dt="2021-11-16T16:58:12.587" v="397" actId="2696"/>
        <pc:sldMkLst>
          <pc:docMk/>
          <pc:sldMk cId="3396722432" sldId="676"/>
        </pc:sldMkLst>
      </pc:sldChg>
      <pc:sldChg chg="add ord">
        <pc:chgData name="Khattab, Sherif" userId="c83b1e15-36f3-4f46-aceb-05aac24c545e" providerId="ADAL" clId="{C573D1BA-60C4-496F-900E-6ACC1D292198}" dt="2021-11-16T16:58:35" v="402"/>
        <pc:sldMkLst>
          <pc:docMk/>
          <pc:sldMk cId="784317894" sldId="677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2808391288" sldId="677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451575800" sldId="677"/>
        </pc:sldMkLst>
      </pc:sldChg>
      <pc:sldChg chg="add del">
        <pc:chgData name="Khattab, Sherif" userId="c83b1e15-36f3-4f46-aceb-05aac24c545e" providerId="ADAL" clId="{C573D1BA-60C4-496F-900E-6ACC1D292198}" dt="2021-11-16T16:57:44.572" v="393" actId="47"/>
        <pc:sldMkLst>
          <pc:docMk/>
          <pc:sldMk cId="1744575395" sldId="67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441648703" sldId="67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27036374" sldId="68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14354052" sldId="68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95397815" sldId="682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6886451" sldId="683"/>
        </pc:sldMkLst>
      </pc:sldChg>
      <pc:sldChg chg="add del">
        <pc:chgData name="Khattab, Sherif" userId="c83b1e15-36f3-4f46-aceb-05aac24c545e" providerId="ADAL" clId="{C573D1BA-60C4-496F-900E-6ACC1D292198}" dt="2021-11-15T17:43:55.043" v="12"/>
        <pc:sldMkLst>
          <pc:docMk/>
          <pc:sldMk cId="3927292625" sldId="68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0948429" sldId="684"/>
        </pc:sldMkLst>
      </pc:sldChg>
      <pc:sldChg chg="modSp new mod">
        <pc:chgData name="Khattab, Sherif" userId="c83b1e15-36f3-4f46-aceb-05aac24c545e" providerId="ADAL" clId="{C573D1BA-60C4-496F-900E-6ACC1D292198}" dt="2021-11-16T16:56:50.415" v="373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C573D1BA-60C4-496F-900E-6ACC1D292198}" dt="2021-11-16T16:55:41.895" v="218" actId="5793"/>
          <ac:spMkLst>
            <pc:docMk/>
            <pc:sldMk cId="2217074986" sldId="685"/>
            <ac:spMk id="2" creationId="{5C78D176-A2F6-486F-9943-988AB1279373}"/>
          </ac:spMkLst>
        </pc:spChg>
        <pc:spChg chg="mod">
          <ac:chgData name="Khattab, Sherif" userId="c83b1e15-36f3-4f46-aceb-05aac24c545e" providerId="ADAL" clId="{C573D1BA-60C4-496F-900E-6ACC1D292198}" dt="2021-11-16T16:56:50.415" v="373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4:56.871" v="546"/>
        <pc:sldMkLst>
          <pc:docMk/>
          <pc:sldMk cId="1859621232" sldId="686"/>
        </pc:sldMkLst>
        <pc:spChg chg="mod">
          <ac:chgData name="Khattab, Sherif" userId="c83b1e15-36f3-4f46-aceb-05aac24c545e" providerId="ADAL" clId="{C573D1BA-60C4-496F-900E-6ACC1D292198}" dt="2021-11-16T17:03:15.700" v="514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C573D1BA-60C4-496F-900E-6ACC1D292198}" dt="2021-11-16T17:04:46.156" v="544" actId="27636"/>
          <ac:spMkLst>
            <pc:docMk/>
            <pc:sldMk cId="1859621232" sldId="686"/>
            <ac:spMk id="3" creationId="{0AB20655-A5EB-4723-9A46-A459597F30E3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12.684" v="552"/>
        <pc:sldMkLst>
          <pc:docMk/>
          <pc:sldMk cId="1693605844" sldId="687"/>
        </pc:sldMkLst>
        <pc:spChg chg="mod">
          <ac:chgData name="Khattab, Sherif" userId="c83b1e15-36f3-4f46-aceb-05aac24c545e" providerId="ADAL" clId="{C573D1BA-60C4-496F-900E-6ACC1D292198}" dt="2021-11-16T17:02:11.552" v="47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C573D1BA-60C4-496F-900E-6ACC1D292198}" dt="2021-11-16T17:02:13.167" v="474"/>
          <ac:spMkLst>
            <pc:docMk/>
            <pc:sldMk cId="1693605844" sldId="687"/>
            <ac:spMk id="3" creationId="{B6621103-B5F0-4B13-B1D5-A90541BD8165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06.961" v="550"/>
        <pc:sldMkLst>
          <pc:docMk/>
          <pc:sldMk cId="1163323987" sldId="688"/>
        </pc:sldMkLst>
        <pc:spChg chg="mod">
          <ac:chgData name="Khattab, Sherif" userId="c83b1e15-36f3-4f46-aceb-05aac24c545e" providerId="ADAL" clId="{C573D1BA-60C4-496F-900E-6ACC1D292198}" dt="2021-11-16T17:02:42.142" v="509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C573D1BA-60C4-496F-900E-6ACC1D292198}" dt="2021-11-16T17:05:00.676" v="548" actId="20577"/>
          <ac:spMkLst>
            <pc:docMk/>
            <pc:sldMk cId="1163323987" sldId="688"/>
            <ac:spMk id="3" creationId="{1B12EDE3-1EDF-4174-8B70-DA50A45D402C}"/>
          </ac:spMkLst>
        </pc:spChg>
      </pc:sldChg>
      <pc:sldMasterChg chg="del delSldLayout">
        <pc:chgData name="Khattab, Sherif" userId="c83b1e15-36f3-4f46-aceb-05aac24c545e" providerId="ADAL" clId="{C573D1BA-60C4-496F-900E-6ACC1D292198}" dt="2021-11-16T16:59:21.555" v="407" actId="2696"/>
        <pc:sldMasterMkLst>
          <pc:docMk/>
          <pc:sldMasterMk cId="3631272700" sldId="2147483687"/>
        </pc:sldMasterMkLst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29963912" sldId="214748368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74113947" sldId="214748368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794956417" sldId="214748369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25707288" sldId="214748369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883725640" sldId="214748369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14977749" sldId="214748369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188831914" sldId="214748369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89266457" sldId="214748369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815664698" sldId="214748369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667147003" sldId="214748369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63151588" sldId="214748369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03822820" sldId="214748369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39890180" sldId="214748370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1092477" sldId="214748370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10510118" sldId="214748370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42369361" sldId="214748370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21109729" sldId="214748370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578436275" sldId="214748370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77279386" sldId="214748370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45222419" sldId="214748370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1640227" sldId="214748370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40718203" sldId="214748370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94681546" sldId="214748371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543329713" sldId="214748371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68235094" sldId="214748371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834748893" sldId="2147483713"/>
          </pc:sldLayoutMkLst>
        </pc:sldLayoutChg>
      </pc:sldMasterChg>
    </pc:docChg>
  </pc:docChgLst>
  <pc:docChgLst>
    <pc:chgData name="Khattab, Sherif" userId="c83b1e15-36f3-4f46-aceb-05aac24c545e" providerId="ADAL" clId="{F99D5BCD-428C-43B5-AE37-FC22E5FD496B}"/>
    <pc:docChg chg="addSld delSld modSld">
      <pc:chgData name="Khattab, Sherif" userId="c83b1e15-36f3-4f46-aceb-05aac24c545e" providerId="ADAL" clId="{F99D5BCD-428C-43B5-AE37-FC22E5FD496B}" dt="2023-03-30T17:22:21.812" v="5"/>
      <pc:docMkLst>
        <pc:docMk/>
      </pc:docMkLst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3223946229" sldId="410"/>
        </pc:sldMkLst>
      </pc:sldChg>
      <pc:sldChg chg="addSp modSp mod">
        <pc:chgData name="Khattab, Sherif" userId="c83b1e15-36f3-4f46-aceb-05aac24c545e" providerId="ADAL" clId="{F99D5BCD-428C-43B5-AE37-FC22E5FD496B}" dt="2023-01-12T18:47:55.999" v="2"/>
        <pc:sldMkLst>
          <pc:docMk/>
          <pc:sldMk cId="1330366002" sldId="454"/>
        </pc:sldMkLst>
        <pc:spChg chg="mod">
          <ac:chgData name="Khattab, Sherif" userId="c83b1e15-36f3-4f46-aceb-05aac24c545e" providerId="ADAL" clId="{F99D5BCD-428C-43B5-AE37-FC22E5FD496B}" dt="2023-01-12T18:47:55.454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F99D5BCD-428C-43B5-AE37-FC22E5FD496B}" dt="2023-01-12T18:47:55.999" v="2"/>
          <ac:picMkLst>
            <pc:docMk/>
            <pc:sldMk cId="1330366002" sldId="454"/>
            <ac:picMk id="5" creationId="{CB517A5D-7DE4-BD0A-1667-65B2317E1193}"/>
          </ac:picMkLst>
        </pc:picChg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3729000525" sldId="701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530948429" sldId="702"/>
        </pc:sldMkLst>
      </pc:sldChg>
      <pc:sldChg chg="modSp add del modTransition">
        <pc:chgData name="Khattab, Sherif" userId="c83b1e15-36f3-4f46-aceb-05aac24c545e" providerId="ADAL" clId="{F99D5BCD-428C-43B5-AE37-FC22E5FD496B}" dt="2023-03-30T17:22:21.812" v="5"/>
        <pc:sldMkLst>
          <pc:docMk/>
          <pc:sldMk cId="3227993035" sldId="708"/>
        </pc:sldMkLst>
        <pc:spChg chg="mod">
          <ac:chgData name="Khattab, Sherif" userId="c83b1e15-36f3-4f46-aceb-05aac24c545e" providerId="ADAL" clId="{F99D5BCD-428C-43B5-AE37-FC22E5FD496B}" dt="2023-03-30T17:22:19.165" v="3"/>
          <ac:spMkLst>
            <pc:docMk/>
            <pc:sldMk cId="3227993035" sldId="708"/>
            <ac:spMk id="4" creationId="{CDDB03D6-5EEB-3946-9960-3F5746747137}"/>
          </ac:spMkLst>
        </pc:spChg>
      </pc:sldChg>
      <pc:sldChg chg="add del">
        <pc:chgData name="Khattab, Sherif" userId="c83b1e15-36f3-4f46-aceb-05aac24c545e" providerId="ADAL" clId="{F99D5BCD-428C-43B5-AE37-FC22E5FD496B}" dt="2023-03-30T17:22:21.597" v="4"/>
        <pc:sldMkLst>
          <pc:docMk/>
          <pc:sldMk cId="1648482506" sldId="709"/>
        </pc:sldMkLst>
      </pc:sldChg>
      <pc:sldChg chg="add">
        <pc:chgData name="Khattab, Sherif" userId="c83b1e15-36f3-4f46-aceb-05aac24c545e" providerId="ADAL" clId="{F99D5BCD-428C-43B5-AE37-FC22E5FD496B}" dt="2023-03-30T17:22:21.812" v="5"/>
        <pc:sldMkLst>
          <pc:docMk/>
          <pc:sldMk cId="3651015743" sldId="709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28CC6E3E-26AD-7843-962E-8E09C6E781D0}"/>
    <pc:docChg chg="custSel addSld delSld modSld delMainMaster">
      <pc:chgData name="Khattab, Sherif" userId="c83b1e15-36f3-4f46-aceb-05aac24c545e" providerId="ADAL" clId="{28CC6E3E-26AD-7843-962E-8E09C6E781D0}" dt="2022-04-07T03:18:43.398" v="238" actId="2696"/>
      <pc:docMkLst>
        <pc:docMk/>
      </pc:docMkLst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395211604" sldId="284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24028409" sldId="28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45172050" sldId="28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01442099" sldId="287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522792431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32103208" sldId="28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854989116" sldId="29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290418159" sldId="293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533808976" sldId="412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678617935" sldId="440"/>
        </pc:sldMkLst>
      </pc:sldChg>
      <pc:sldChg chg="modSp mod">
        <pc:chgData name="Khattab, Sherif" userId="c83b1e15-36f3-4f46-aceb-05aac24c545e" providerId="ADAL" clId="{28CC6E3E-26AD-7843-962E-8E09C6E781D0}" dt="2022-04-05T03:30:07.633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28CC6E3E-26AD-7843-962E-8E09C6E781D0}" dt="2022-04-05T03:30:07.633" v="12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28CC6E3E-26AD-7843-962E-8E09C6E781D0}" dt="2022-04-05T03:30:06.063" v="1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Anim">
        <pc:chgData name="Khattab, Sherif" userId="c83b1e15-36f3-4f46-aceb-05aac24c545e" providerId="ADAL" clId="{28CC6E3E-26AD-7843-962E-8E09C6E781D0}" dt="2022-04-05T03:36:26.924" v="5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8CC6E3E-26AD-7843-962E-8E09C6E781D0}" dt="2022-04-05T03:36:26.924" v="5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28CC6E3E-26AD-7843-962E-8E09C6E781D0}" dt="2022-04-05T03:38:09.838" v="117" actId="2696"/>
        <pc:sldMkLst>
          <pc:docMk/>
          <pc:sldMk cId="2116864396" sldId="50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509261" sldId="549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3248997697" sldId="557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63033125" sldId="65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36437328" sldId="66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77266450" sldId="66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824507597" sldId="66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98043200" sldId="67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725348650" sldId="67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7790408" sldId="67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784317894" sldId="677"/>
        </pc:sldMkLst>
      </pc:sldChg>
      <pc:sldChg chg="modSp mod">
        <pc:chgData name="Khattab, Sherif" userId="c83b1e15-36f3-4f46-aceb-05aac24c545e" providerId="ADAL" clId="{28CC6E3E-26AD-7843-962E-8E09C6E781D0}" dt="2022-04-05T03:38:01.495" v="116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28CC6E3E-26AD-7843-962E-8E09C6E781D0}" dt="2022-04-05T03:38:01.495" v="116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40.563" v="224" actId="6549"/>
        <pc:sldMkLst>
          <pc:docMk/>
          <pc:sldMk cId="1859621232" sldId="686"/>
        </pc:sldMkLst>
        <pc:spChg chg="mod">
          <ac:chgData name="Khattab, Sherif" userId="c83b1e15-36f3-4f46-aceb-05aac24c545e" providerId="ADAL" clId="{28CC6E3E-26AD-7843-962E-8E09C6E781D0}" dt="2022-04-05T03:45:31.957" v="210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28CC6E3E-26AD-7843-962E-8E09C6E781D0}" dt="2022-04-05T03:45:40.563" v="224" actId="6549"/>
          <ac:spMkLst>
            <pc:docMk/>
            <pc:sldMk cId="1859621232" sldId="686"/>
            <ac:spMk id="3" creationId="{0AB20655-A5EB-4723-9A46-A459597F30E3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52.135" v="237" actId="20577"/>
        <pc:sldMkLst>
          <pc:docMk/>
          <pc:sldMk cId="1693605844" sldId="687"/>
        </pc:sldMkLst>
        <pc:spChg chg="mod">
          <ac:chgData name="Khattab, Sherif" userId="c83b1e15-36f3-4f46-aceb-05aac24c545e" providerId="ADAL" clId="{28CC6E3E-26AD-7843-962E-8E09C6E781D0}" dt="2022-04-05T03:45:48.432" v="23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28CC6E3E-26AD-7843-962E-8E09C6E781D0}" dt="2022-04-05T03:45:52.135" v="237" actId="20577"/>
          <ac:spMkLst>
            <pc:docMk/>
            <pc:sldMk cId="1693605844" sldId="687"/>
            <ac:spMk id="3" creationId="{B6621103-B5F0-4B13-B1D5-A90541BD8165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23.548" v="200" actId="20577"/>
        <pc:sldMkLst>
          <pc:docMk/>
          <pc:sldMk cId="1163323987" sldId="688"/>
        </pc:sldMkLst>
        <pc:spChg chg="mod">
          <ac:chgData name="Khattab, Sherif" userId="c83b1e15-36f3-4f46-aceb-05aac24c545e" providerId="ADAL" clId="{28CC6E3E-26AD-7843-962E-8E09C6E781D0}" dt="2022-04-05T03:45:23.548" v="200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28CC6E3E-26AD-7843-962E-8E09C6E781D0}" dt="2022-04-05T03:45:03.434" v="185" actId="6549"/>
          <ac:spMkLst>
            <pc:docMk/>
            <pc:sldMk cId="1163323987" sldId="688"/>
            <ac:spMk id="3" creationId="{1B12EDE3-1EDF-4174-8B70-DA50A45D402C}"/>
          </ac:spMkLst>
        </pc:spChg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2863907" sldId="70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658034845" sldId="704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367861675" sldId="705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879288603" sldId="706"/>
        </pc:sldMkLst>
      </pc:sldChg>
      <pc:sldChg chg="add">
        <pc:chgData name="Khattab, Sherif" userId="c83b1e15-36f3-4f46-aceb-05aac24c545e" providerId="ADAL" clId="{28CC6E3E-26AD-7843-962E-8E09C6E781D0}" dt="2022-04-05T03:38:20.194" v="121"/>
        <pc:sldMkLst>
          <pc:docMk/>
          <pc:sldMk cId="389461101" sldId="707"/>
        </pc:sldMkLst>
      </pc:sldChg>
      <pc:sldChg chg="modSp add del modTransition">
        <pc:chgData name="Khattab, Sherif" userId="c83b1e15-36f3-4f46-aceb-05aac24c545e" providerId="ADAL" clId="{28CC6E3E-26AD-7843-962E-8E09C6E781D0}" dt="2022-04-05T03:38:12.979" v="118" actId="2696"/>
        <pc:sldMkLst>
          <pc:docMk/>
          <pc:sldMk cId="3227993035" sldId="707"/>
        </pc:sldMkLst>
        <pc:spChg chg="mod">
          <ac:chgData name="Khattab, Sherif" userId="c83b1e15-36f3-4f46-aceb-05aac24c545e" providerId="ADAL" clId="{28CC6E3E-26AD-7843-962E-8E09C6E781D0}" dt="2022-04-05T03:37:37.223" v="53"/>
          <ac:spMkLst>
            <pc:docMk/>
            <pc:sldMk cId="3227993035" sldId="707"/>
            <ac:spMk id="4" creationId="{CDDB03D6-5EEB-3946-9960-3F5746747137}"/>
          </ac:spMkLst>
        </pc:spChg>
      </pc:sldChg>
      <pc:sldChg chg="modSp add del modTransition">
        <pc:chgData name="Khattab, Sherif" userId="c83b1e15-36f3-4f46-aceb-05aac24c545e" providerId="ADAL" clId="{28CC6E3E-26AD-7843-962E-8E09C6E781D0}" dt="2022-04-05T03:38:20.102" v="120"/>
        <pc:sldMkLst>
          <pc:docMk/>
          <pc:sldMk cId="3328895637" sldId="707"/>
        </pc:sldMkLst>
        <pc:spChg chg="mod">
          <ac:chgData name="Khattab, Sherif" userId="c83b1e15-36f3-4f46-aceb-05aac24c545e" providerId="ADAL" clId="{28CC6E3E-26AD-7843-962E-8E09C6E781D0}" dt="2022-04-05T03:38:16.121" v="119"/>
          <ac:spMkLst>
            <pc:docMk/>
            <pc:sldMk cId="3328895637" sldId="707"/>
            <ac:spMk id="4" creationId="{CDDB03D6-5EEB-3946-9960-3F5746747137}"/>
          </ac:spMkLst>
        </pc:spChg>
      </pc:sldChg>
      <pc:sldMasterChg chg="del delSldLayout">
        <pc:chgData name="Khattab, Sherif" userId="c83b1e15-36f3-4f46-aceb-05aac24c545e" providerId="ADAL" clId="{28CC6E3E-26AD-7843-962E-8E09C6E781D0}" dt="2022-04-05T03:38:12.979" v="118" actId="2696"/>
        <pc:sldMasterMkLst>
          <pc:docMk/>
          <pc:sldMasterMk cId="1442058655" sldId="2147483652"/>
        </pc:sldMasterMkLst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5513748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46133213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68217268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91549967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58924797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753858590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0791245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65216712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986368984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14767387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5854026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264036643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83353019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258170160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329165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29568027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6738993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03750407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70303915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35313140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55368277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668473681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0691232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82171180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168425890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027249914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5110676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60390772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697079787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485506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24400715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4277927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48625523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95559186" sldId="2147483686"/>
          </pc:sldLayoutMkLst>
        </pc:sldLayoutChg>
      </pc:sldMasterChg>
      <pc:sldMasterChg chg="del delSldLayout">
        <pc:chgData name="Khattab, Sherif" userId="c83b1e15-36f3-4f46-aceb-05aac24c545e" providerId="ADAL" clId="{28CC6E3E-26AD-7843-962E-8E09C6E781D0}" dt="2022-04-05T03:30:24.159" v="13" actId="2696"/>
        <pc:sldMasterMkLst>
          <pc:docMk/>
          <pc:sldMasterMk cId="4163091420" sldId="2147483652"/>
        </pc:sldMasterMkLst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204973947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02352365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29778524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92295535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10333493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92099716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6983497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183476953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11561499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365681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21275653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936500452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983897097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31052588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426343641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7162496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821604146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558668239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1430202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74455475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53639018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19345643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7761985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184644068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82093506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07435090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792885065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75749776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40103592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065409615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29394676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5646988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475498497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36602312" sldId="2147483686"/>
          </pc:sldLayoutMkLst>
        </pc:sldLayoutChg>
      </pc:sldMaster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41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018337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6853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438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30737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14272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2669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80593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94698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06870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398145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9331934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5074686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624037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3100822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8568508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429325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0724518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340132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800374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44358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9349501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4433269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2371263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1636295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721923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2247860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3833638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18378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253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90886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07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36231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60525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78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525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955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003727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43329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88603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858210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61722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8085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59841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657293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567465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798070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86668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109701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4493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098579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01378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313791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979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55490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839647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380460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857967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9992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89213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31905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1225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7503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966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19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B517A5D-7DE4-BD0A-1667-65B2317E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6D72A6DF-77FB-F942-A3EA-ED835DE3C0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When does OS manage memory?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607EA38-B152-2C4E-B89F-D40CD3E200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u="sng" dirty="0"/>
              <a:t>Four times </a:t>
            </a:r>
            <a:r>
              <a:rPr lang="en-US" altLang="en-US" sz="2800" dirty="0"/>
              <a:t>when OS involved with </a:t>
            </a:r>
            <a:r>
              <a:rPr lang="en-US" altLang="en-US" sz="2800" b="1" dirty="0"/>
              <a:t>paging</a:t>
            </a:r>
          </a:p>
          <a:p>
            <a:r>
              <a:rPr lang="en-US" altLang="en-US" sz="2800" dirty="0"/>
              <a:t>Process creation</a:t>
            </a:r>
          </a:p>
          <a:p>
            <a:pPr lvl="1"/>
            <a:r>
              <a:rPr lang="en-US" altLang="en-US" sz="2400" dirty="0"/>
              <a:t>Determine code size</a:t>
            </a:r>
          </a:p>
          <a:p>
            <a:pPr lvl="1"/>
            <a:r>
              <a:rPr lang="en-US" altLang="en-US" sz="2400" dirty="0"/>
              <a:t>Create </a:t>
            </a:r>
            <a:r>
              <a:rPr lang="en-US" altLang="en-US" sz="2400" b="1" dirty="0"/>
              <a:t>page table</a:t>
            </a:r>
          </a:p>
          <a:p>
            <a:r>
              <a:rPr lang="en-US" altLang="en-US" sz="2800" dirty="0"/>
              <a:t>During process execution</a:t>
            </a:r>
          </a:p>
          <a:p>
            <a:pPr lvl="1"/>
            <a:r>
              <a:rPr lang="en-US" altLang="en-US" sz="2400" dirty="0"/>
              <a:t>Reset the </a:t>
            </a:r>
            <a:r>
              <a:rPr lang="en-US" altLang="en-US" sz="2400" b="1" dirty="0"/>
              <a:t>MMU</a:t>
            </a:r>
            <a:r>
              <a:rPr lang="en-US" altLang="en-US" sz="2400" dirty="0"/>
              <a:t> for new process</a:t>
            </a:r>
          </a:p>
          <a:p>
            <a:pPr lvl="1"/>
            <a:r>
              <a:rPr lang="en-US" altLang="en-US" sz="2400" b="1" dirty="0"/>
              <a:t>Flush/Reload</a:t>
            </a:r>
            <a:r>
              <a:rPr lang="en-US" altLang="en-US" sz="2400" dirty="0"/>
              <a:t> the TLB (if no Address Space IDs)</a:t>
            </a:r>
          </a:p>
          <a:p>
            <a:r>
              <a:rPr lang="en-US" altLang="en-US" sz="2800" dirty="0"/>
              <a:t>Page fault</a:t>
            </a:r>
          </a:p>
          <a:p>
            <a:pPr lvl="1"/>
            <a:r>
              <a:rPr lang="en-US" altLang="en-US" sz="2400" dirty="0"/>
              <a:t>Determine virtual address causing fault (</a:t>
            </a:r>
            <a:r>
              <a:rPr lang="en-US" altLang="en-US" sz="2400" b="1" dirty="0"/>
              <a:t>faulting</a:t>
            </a:r>
            <a:r>
              <a:rPr lang="en-US" altLang="en-US" sz="2400" dirty="0"/>
              <a:t> </a:t>
            </a:r>
            <a:r>
              <a:rPr lang="en-US" altLang="en-US" sz="2400" b="1" dirty="0"/>
              <a:t>address</a:t>
            </a:r>
            <a:r>
              <a:rPr lang="en-US" altLang="en-US" sz="2400" dirty="0"/>
              <a:t>)</a:t>
            </a:r>
          </a:p>
          <a:p>
            <a:pPr lvl="1"/>
            <a:r>
              <a:rPr lang="en-US" altLang="en-US" sz="2400" b="1" dirty="0"/>
              <a:t>Swap</a:t>
            </a:r>
            <a:r>
              <a:rPr lang="en-US" altLang="en-US" sz="2400" dirty="0"/>
              <a:t> target page out, needed page in</a:t>
            </a:r>
          </a:p>
          <a:p>
            <a:r>
              <a:rPr lang="en-US" altLang="en-US" sz="2800" dirty="0"/>
              <a:t>Process termination</a:t>
            </a:r>
          </a:p>
          <a:p>
            <a:pPr lvl="1"/>
            <a:r>
              <a:rPr lang="en-US" altLang="en-US" sz="2400" b="1" dirty="0"/>
              <a:t>Release</a:t>
            </a:r>
            <a:r>
              <a:rPr lang="en-US" altLang="en-US" sz="2400" dirty="0"/>
              <a:t> page table</a:t>
            </a:r>
          </a:p>
          <a:p>
            <a:pPr lvl="1"/>
            <a:r>
              <a:rPr lang="en-US" altLang="en-US" sz="2400" dirty="0"/>
              <a:t>Return pages to the </a:t>
            </a:r>
            <a:r>
              <a:rPr lang="en-US" altLang="en-US" sz="2400" b="1" dirty="0"/>
              <a:t>free</a:t>
            </a:r>
            <a:r>
              <a:rPr lang="en-US" altLang="en-US" sz="2400" dirty="0"/>
              <a:t> pool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69ADE-C056-A143-8E3B-36D82973E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5CE56-525C-B941-8D86-17C4AA49C1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6819042-3465-B44C-9708-FEAF2F773E7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840CBC0-040A-384F-6065-62D277DEE09C}"/>
              </a:ext>
            </a:extLst>
          </p:cNvPr>
          <p:cNvSpPr/>
          <p:nvPr/>
        </p:nvSpPr>
        <p:spPr bwMode="auto">
          <a:xfrm flipH="1">
            <a:off x="2406315" y="3985049"/>
            <a:ext cx="1227221" cy="484632"/>
          </a:xfrm>
          <a:prstGeom prst="rightArrow">
            <a:avLst>
              <a:gd name="adj1" fmla="val 50000"/>
              <a:gd name="adj2" fmla="val 524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558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4721AFCC-A388-004C-B49F-FCDC8A5554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How is a page fault handled? (partially in Lab 4)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422D9E8-E68B-C945-94F8-A0F00884FD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9670232" cy="61412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MMU raises </a:t>
            </a:r>
            <a:r>
              <a:rPr lang="en-US" altLang="en-US" sz="2800" b="1" dirty="0"/>
              <a:t>page fault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General registers </a:t>
            </a:r>
            <a:r>
              <a:rPr lang="en-US" altLang="en-US" sz="2400" b="1" dirty="0"/>
              <a:t>saved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OS determines virtual page needed (</a:t>
            </a:r>
            <a:r>
              <a:rPr lang="en-US" altLang="en-US" b="1" dirty="0"/>
              <a:t>faulting address </a:t>
            </a:r>
            <a:r>
              <a:rPr lang="en-US" altLang="en-US" dirty="0"/>
              <a:t>in a special register</a:t>
            </a:r>
          </a:p>
          <a:p>
            <a:pPr lvl="1"/>
            <a:r>
              <a:rPr lang="en-US" altLang="en-US" sz="2400" dirty="0"/>
              <a:t>OS checks </a:t>
            </a:r>
            <a:r>
              <a:rPr lang="en-US" altLang="en-US" sz="2400" b="1" dirty="0"/>
              <a:t>validity</a:t>
            </a:r>
            <a:r>
              <a:rPr lang="en-US" altLang="en-US" sz="2400" dirty="0"/>
              <a:t> of address (</a:t>
            </a:r>
            <a:r>
              <a:rPr lang="en-US" altLang="en-US" dirty="0"/>
              <a:t>Process killed if address illegal)</a:t>
            </a:r>
          </a:p>
          <a:p>
            <a:pPr lvl="1"/>
            <a:r>
              <a:rPr lang="en-US" altLang="en-US" sz="2400" dirty="0"/>
              <a:t>OS empties a frame to put new page</a:t>
            </a:r>
          </a:p>
          <a:p>
            <a:pPr lvl="2"/>
            <a:r>
              <a:rPr lang="en-US" altLang="en-US" sz="2000" dirty="0"/>
              <a:t>If </a:t>
            </a:r>
            <a:r>
              <a:rPr lang="en-US" altLang="en-US" sz="2000" b="1" dirty="0"/>
              <a:t>victim</a:t>
            </a:r>
            <a:r>
              <a:rPr lang="en-US" altLang="en-US" sz="2000" dirty="0"/>
              <a:t> page dirty, OS requests </a:t>
            </a:r>
            <a:r>
              <a:rPr lang="en-US" altLang="en-US" sz="2000" b="1" dirty="0"/>
              <a:t>write back </a:t>
            </a:r>
            <a:r>
              <a:rPr lang="en-US" altLang="en-US" sz="2000" dirty="0"/>
              <a:t>to disk</a:t>
            </a:r>
          </a:p>
          <a:p>
            <a:pPr lvl="2"/>
            <a:r>
              <a:rPr lang="en-US" altLang="en-US" sz="2000" dirty="0"/>
              <a:t>OS updates </a:t>
            </a:r>
            <a:r>
              <a:rPr lang="en-US" altLang="en-US" sz="2000" b="1" dirty="0"/>
              <a:t>page</a:t>
            </a:r>
            <a:r>
              <a:rPr lang="en-US" altLang="en-US" sz="2000" dirty="0"/>
              <a:t> </a:t>
            </a:r>
            <a:r>
              <a:rPr lang="en-US" altLang="en-US" sz="2000" b="1" dirty="0"/>
              <a:t>table</a:t>
            </a:r>
            <a:r>
              <a:rPr lang="en-US" altLang="en-US" sz="2000" dirty="0"/>
              <a:t> </a:t>
            </a:r>
          </a:p>
          <a:p>
            <a:pPr lvl="1"/>
            <a:r>
              <a:rPr lang="en-US" altLang="en-US" sz="2400" dirty="0"/>
              <a:t>OS requests new page from disk (if on disk)</a:t>
            </a:r>
          </a:p>
          <a:p>
            <a:pPr lvl="2"/>
            <a:r>
              <a:rPr lang="en-US" altLang="en-US" sz="2000" dirty="0"/>
              <a:t>If not on disk, wipe out frame for security</a:t>
            </a:r>
          </a:p>
          <a:p>
            <a:pPr lvl="1"/>
            <a:r>
              <a:rPr lang="en-US" altLang="en-US" sz="2400" dirty="0"/>
              <a:t>Faulting Process blocked and process state </a:t>
            </a:r>
            <a:r>
              <a:rPr lang="en-US" altLang="en-US" sz="2400" b="1" dirty="0"/>
              <a:t>saved</a:t>
            </a:r>
          </a:p>
          <a:p>
            <a:pPr lvl="1"/>
            <a:r>
              <a:rPr lang="en-US" altLang="en-US" sz="2400" dirty="0"/>
              <a:t>Registers restored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03487-692A-234F-8163-1554B9E97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58D1B-327A-FF49-B8C7-45BECB738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CC66287-09C7-A94A-A83B-967A8316C58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90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4721AFCC-A388-004C-B49F-FCDC8A5554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How is a page fault handled? (partially in Lab 4)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422D9E8-E68B-C945-94F8-A0F00884FD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9670232" cy="614129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When </a:t>
            </a:r>
            <a:r>
              <a:rPr lang="en-US" altLang="en-US" sz="2800" b="1" dirty="0"/>
              <a:t>frame ready</a:t>
            </a:r>
            <a:endParaRPr lang="en-US" altLang="en-US" sz="2800" dirty="0"/>
          </a:p>
          <a:p>
            <a:pPr lvl="1"/>
            <a:r>
              <a:rPr lang="en-US" altLang="en-US" sz="2400" dirty="0"/>
              <a:t>OS updates </a:t>
            </a:r>
            <a:r>
              <a:rPr lang="en-US" altLang="en-US" sz="2400" b="1" dirty="0"/>
              <a:t>page</a:t>
            </a:r>
            <a:r>
              <a:rPr lang="en-US" altLang="en-US" sz="2400" dirty="0"/>
              <a:t> </a:t>
            </a:r>
            <a:r>
              <a:rPr lang="en-US" altLang="en-US" sz="2400" b="1" dirty="0"/>
              <a:t>table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Faulting instruction </a:t>
            </a:r>
            <a:r>
              <a:rPr lang="en-US" altLang="en-US" sz="2400" b="1" dirty="0"/>
              <a:t>backed up </a:t>
            </a:r>
            <a:r>
              <a:rPr lang="en-US" altLang="en-US" sz="2400" dirty="0"/>
              <a:t>so it can be restarted</a:t>
            </a:r>
          </a:p>
          <a:p>
            <a:r>
              <a:rPr lang="en-US" altLang="en-US" sz="2800" dirty="0"/>
              <a:t>When faulting process </a:t>
            </a:r>
            <a:r>
              <a:rPr lang="en-US" altLang="en-US" sz="2800" b="1" dirty="0"/>
              <a:t>scheduled</a:t>
            </a:r>
          </a:p>
          <a:p>
            <a:pPr lvl="1"/>
            <a:r>
              <a:rPr lang="en-US" altLang="en-US" sz="2400" dirty="0"/>
              <a:t>Process state </a:t>
            </a:r>
            <a:r>
              <a:rPr lang="en-US" altLang="en-US" sz="2400" b="1" dirty="0"/>
              <a:t>restored</a:t>
            </a:r>
          </a:p>
          <a:p>
            <a:pPr lvl="1"/>
            <a:r>
              <a:rPr lang="en-US" altLang="en-US" sz="2400" dirty="0"/>
              <a:t>Process </a:t>
            </a:r>
            <a:r>
              <a:rPr lang="en-US" altLang="en-US" sz="2400" b="1" dirty="0"/>
              <a:t>resumes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03487-692A-234F-8163-1554B9E97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58D1B-327A-FF49-B8C7-45BECB738C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CC66287-09C7-A94A-A83B-967A8316C58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670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63922167-8DB7-E24E-AF7B-474D6A8FE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Locking pages in memory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1968F94-58DE-CD48-AA77-40426764B5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943770" cy="614129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3600" dirty="0"/>
              <a:t>P0 issues call for read from device into P0’s I/O buffer (Page 7 of P0)</a:t>
            </a:r>
          </a:p>
          <a:p>
            <a:pPr lvl="1">
              <a:lnSpc>
                <a:spcPct val="120000"/>
              </a:lnSpc>
            </a:pPr>
            <a:r>
              <a:rPr lang="en-US" altLang="en-US" sz="3200" dirty="0"/>
              <a:t>While P0 I/O waiting, P1 runs</a:t>
            </a:r>
          </a:p>
          <a:p>
            <a:pPr lvl="1">
              <a:lnSpc>
                <a:spcPct val="120000"/>
              </a:lnSpc>
            </a:pPr>
            <a:r>
              <a:rPr lang="en-US" altLang="en-US" sz="3200" dirty="0"/>
              <a:t>P1 has a page fault (Page 5)</a:t>
            </a:r>
          </a:p>
          <a:p>
            <a:pPr lvl="1">
              <a:lnSpc>
                <a:spcPct val="120000"/>
              </a:lnSpc>
            </a:pPr>
            <a:r>
              <a:rPr lang="en-US" altLang="en-US" sz="3200" dirty="0"/>
              <a:t>P0’s I/O buffer chosen to be paged out</a:t>
            </a:r>
          </a:p>
          <a:p>
            <a:pPr lvl="2">
              <a:lnSpc>
                <a:spcPct val="120000"/>
              </a:lnSpc>
            </a:pPr>
            <a:r>
              <a:rPr lang="en-US" altLang="en-US" sz="2800" dirty="0"/>
              <a:t>I/O device writes to P1’s Page 5 instead of P0’s Page 7!</a:t>
            </a:r>
          </a:p>
          <a:p>
            <a:pPr>
              <a:lnSpc>
                <a:spcPct val="120000"/>
              </a:lnSpc>
            </a:pPr>
            <a:r>
              <a:rPr lang="en-US" altLang="en-US" sz="3600" dirty="0"/>
              <a:t>Solution: allow pages to be </a:t>
            </a:r>
            <a:r>
              <a:rPr lang="en-US" altLang="en-US" sz="3600" i="1" dirty="0"/>
              <a:t>locked</a:t>
            </a:r>
            <a:r>
              <a:rPr lang="en-US" altLang="en-US" sz="3600" dirty="0"/>
              <a:t> into physical memory</a:t>
            </a:r>
          </a:p>
          <a:p>
            <a:pPr lvl="1">
              <a:lnSpc>
                <a:spcPct val="120000"/>
              </a:lnSpc>
            </a:pPr>
            <a:r>
              <a:rPr lang="en-US" altLang="en-US" sz="3200" dirty="0"/>
              <a:t>immune from being replaced</a:t>
            </a:r>
          </a:p>
          <a:p>
            <a:pPr lvl="1">
              <a:lnSpc>
                <a:spcPct val="120000"/>
              </a:lnSpc>
            </a:pPr>
            <a:r>
              <a:rPr lang="en-US" altLang="en-US" sz="3200" dirty="0"/>
              <a:t>stay locked for (relatively) short periods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2F278-1298-714C-A12F-820E90E2D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E032C-4DC3-A141-B1AD-4BDEF0CD9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BA0DF85-1920-AA4E-997B-BF81D2C179E8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05987-0981-5A49-CD88-1ADEC51D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01" y="2117558"/>
            <a:ext cx="4726462" cy="31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3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82FCB63C-5070-FF42-BE80-92743747C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are dirty pages written to disk?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52AF6F47-A5CB-4147-90C0-B6E2CED2FD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On demand </a:t>
            </a:r>
            <a:r>
              <a:rPr lang="en-US" altLang="en-US" dirty="0"/>
              <a:t>(when they’re replaced)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Fewest</a:t>
            </a:r>
            <a:r>
              <a:rPr lang="en-US" altLang="en-US" dirty="0"/>
              <a:t> writes to disk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Slower</a:t>
            </a:r>
            <a:r>
              <a:rPr lang="en-US" altLang="en-US" dirty="0"/>
              <a:t> page replacement: takes twice as long (must wait for disk write </a:t>
            </a:r>
            <a:r>
              <a:rPr lang="en-US" altLang="en-US" b="1" i="1" dirty="0"/>
              <a:t>and</a:t>
            </a:r>
            <a:r>
              <a:rPr lang="en-US" altLang="en-US" dirty="0"/>
              <a:t> disk read)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Periodically</a:t>
            </a:r>
            <a:r>
              <a:rPr lang="en-US" altLang="en-US" dirty="0"/>
              <a:t> (in the background)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Background process (called </a:t>
            </a:r>
            <a:r>
              <a:rPr lang="en-US" altLang="en-US" b="1" dirty="0"/>
              <a:t>Cleaner</a:t>
            </a:r>
            <a:r>
              <a:rPr lang="en-US" altLang="en-US" dirty="0"/>
              <a:t>) scans through page tables, writes out dirty pages that are pretty old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Cleaner also keeps a list of pages </a:t>
            </a:r>
            <a:r>
              <a:rPr lang="en-US" altLang="en-US" b="1" dirty="0"/>
              <a:t>ready for replacement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Page faults handled </a:t>
            </a:r>
            <a:r>
              <a:rPr lang="en-US" altLang="en-US" b="1" dirty="0"/>
              <a:t>faster</a:t>
            </a:r>
            <a:r>
              <a:rPr lang="en-US" altLang="en-US" dirty="0"/>
              <a:t>: no need to find space at page fault time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Cleaner may use algorithms discussed earlier (Aging, clock, etc.)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E3D45-CFFC-8349-B024-CBF07136D0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8AE59-B6F6-0744-ACB9-90FEA0F0BD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0CE9F5E-7FD5-6B48-9052-3A4BED6D3DD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36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E40E021-0D60-BD4B-A545-47D2D8A56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Control overall page fault rate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2CDA8BE2-46BD-D64C-B474-F675815ED0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Despite good designs, system may still </a:t>
            </a:r>
            <a:r>
              <a:rPr lang="en-US" altLang="en-US" b="1" dirty="0"/>
              <a:t>thrash</a:t>
            </a:r>
          </a:p>
          <a:p>
            <a:r>
              <a:rPr lang="en-US" altLang="en-US" dirty="0"/>
              <a:t>Solution: </a:t>
            </a:r>
            <a:r>
              <a:rPr lang="en-US" altLang="en-US" b="1" dirty="0"/>
              <a:t>Reallocate</a:t>
            </a:r>
            <a:r>
              <a:rPr lang="en-US" altLang="en-US" dirty="0"/>
              <a:t> memory frames</a:t>
            </a:r>
          </a:p>
          <a:p>
            <a:r>
              <a:rPr lang="en-US" altLang="en-US" dirty="0"/>
              <a:t>What if most (or all) processes have high page fault rate </a:t>
            </a:r>
          </a:p>
          <a:p>
            <a:pPr lvl="1"/>
            <a:r>
              <a:rPr lang="en-US" altLang="en-US" dirty="0"/>
              <a:t>Some processes need more memory, …</a:t>
            </a:r>
          </a:p>
          <a:p>
            <a:pPr lvl="1"/>
            <a:r>
              <a:rPr lang="en-US" altLang="en-US" dirty="0"/>
              <a:t>but no processes could give up some memory</a:t>
            </a:r>
          </a:p>
          <a:p>
            <a:r>
              <a:rPr lang="en-US" altLang="en-US" dirty="0"/>
              <a:t>No way to reduce page fault rate by reallocation</a:t>
            </a:r>
          </a:p>
          <a:p>
            <a:r>
              <a:rPr lang="en-US" altLang="en-US" dirty="0"/>
              <a:t>Solution: Reduce number of processes in memory</a:t>
            </a:r>
          </a:p>
          <a:p>
            <a:pPr lvl="1"/>
            <a:r>
              <a:rPr lang="en-US" altLang="en-US" b="1" dirty="0"/>
              <a:t>Swap</a:t>
            </a:r>
            <a:r>
              <a:rPr lang="en-US" altLang="en-US" dirty="0"/>
              <a:t> one or more processed to disk</a:t>
            </a:r>
          </a:p>
          <a:p>
            <a:pPr lvl="1"/>
            <a:r>
              <a:rPr lang="en-US" altLang="en-US" dirty="0"/>
              <a:t>Divide up pages they held</a:t>
            </a:r>
          </a:p>
          <a:p>
            <a:pPr lvl="1"/>
            <a:r>
              <a:rPr lang="en-US" altLang="en-US" dirty="0"/>
              <a:t>Reconsider </a:t>
            </a:r>
            <a:r>
              <a:rPr lang="en-US" altLang="en-US" b="1" dirty="0"/>
              <a:t>degree of multiprogramming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34167-E313-D640-A9ED-5250ADBF0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56A4-E16F-554A-AC58-505BC78DB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4A31D7E-BDD7-1041-AC34-BD33A5DF5C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45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41F62FBF-A24D-7F4F-BA2A-55895576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an instruction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3CCB240-3E42-174F-ABA0-A16B09F65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Problem: Not always possible to </a:t>
            </a:r>
            <a:r>
              <a:rPr lang="en-US" altLang="en-US" sz="2800" b="1" dirty="0"/>
              <a:t>resume</a:t>
            </a:r>
            <a:r>
              <a:rPr lang="en-US" altLang="en-US" sz="2800" dirty="0"/>
              <a:t> an instruction</a:t>
            </a:r>
          </a:p>
          <a:p>
            <a:pPr marL="0" indent="0">
              <a:buNone/>
            </a:pPr>
            <a:r>
              <a:rPr lang="en-US" altLang="en-US" sz="2800" dirty="0"/>
              <a:t>if page fault in the </a:t>
            </a:r>
            <a:r>
              <a:rPr lang="en-US" altLang="en-US" sz="2800" b="1" dirty="0"/>
              <a:t>middle</a:t>
            </a:r>
            <a:r>
              <a:rPr lang="en-US" altLang="en-US" sz="2800" dirty="0"/>
              <a:t> </a:t>
            </a:r>
            <a:r>
              <a:rPr lang="en-US" altLang="en-US" sz="2800" b="1" dirty="0"/>
              <a:t>of</a:t>
            </a:r>
            <a:r>
              <a:rPr lang="en-US" altLang="en-US" sz="2800" dirty="0"/>
              <a:t> instruction execution</a:t>
            </a:r>
          </a:p>
          <a:p>
            <a:pPr lvl="1"/>
            <a:r>
              <a:rPr lang="en-US" altLang="en-US" sz="2400" dirty="0"/>
              <a:t>Part of the instruction may have executed</a:t>
            </a:r>
          </a:p>
          <a:p>
            <a:pPr lvl="1"/>
            <a:r>
              <a:rPr lang="en-US" altLang="en-US" sz="2400" dirty="0"/>
              <a:t>Some changes may have already happened</a:t>
            </a:r>
          </a:p>
          <a:p>
            <a:r>
              <a:rPr lang="en-US" altLang="en-US" sz="2800" dirty="0"/>
              <a:t>Solution: </a:t>
            </a:r>
          </a:p>
          <a:p>
            <a:pPr lvl="1"/>
            <a:r>
              <a:rPr lang="en-US" altLang="en-US" sz="2400" b="1" dirty="0"/>
              <a:t>undo</a:t>
            </a:r>
            <a:r>
              <a:rPr lang="en-US" altLang="en-US" sz="2400" dirty="0"/>
              <a:t> all of the changes made by the instruction</a:t>
            </a:r>
          </a:p>
          <a:p>
            <a:pPr lvl="1"/>
            <a:r>
              <a:rPr lang="en-US" altLang="en-US" sz="2400" b="1" dirty="0"/>
              <a:t>Restart</a:t>
            </a:r>
            <a:r>
              <a:rPr lang="en-US" altLang="en-US" sz="2400" dirty="0"/>
              <a:t> instruction from the beginning</a:t>
            </a:r>
          </a:p>
          <a:p>
            <a:pPr lvl="1"/>
            <a:r>
              <a:rPr lang="en-US" altLang="en-US" sz="2400" dirty="0"/>
              <a:t>This is easier on some architectures than others</a:t>
            </a:r>
          </a:p>
          <a:p>
            <a:r>
              <a:rPr lang="en-US" altLang="en-US" sz="2800" dirty="0"/>
              <a:t>Example: LW R1, 12(R2)</a:t>
            </a:r>
          </a:p>
          <a:p>
            <a:pPr lvl="1"/>
            <a:r>
              <a:rPr lang="en-US" altLang="en-US" sz="2400" dirty="0"/>
              <a:t>Page fault in fetching instruction: nothing to undo</a:t>
            </a:r>
          </a:p>
          <a:p>
            <a:pPr lvl="1"/>
            <a:r>
              <a:rPr lang="en-US" altLang="en-US" sz="2400" dirty="0"/>
              <a:t>Page fault in getting value at 12(R2): restart instruction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EFA08-741C-7A40-99C5-774EA7AD9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29B1B-6777-AB4B-AEC1-86BE47586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02DDDFF-5D7A-6542-8F86-F9690F029B8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DDDC3-9E40-45F3-B471-10340B59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16" y="5697837"/>
            <a:ext cx="6864674" cy="14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829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B6DA-041B-4D51-B9AC-CF96D9F0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Minimum memory allocation per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250D-4EA9-4642-9C36-8DE6619E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Enough for every single instruction to eventually finish without page faults</a:t>
            </a:r>
          </a:p>
          <a:p>
            <a:r>
              <a:rPr lang="en-US" altLang="en-US" sz="2800" dirty="0"/>
              <a:t>Example: ADD (Rd)+,(Rs1)+,(Rs2)+</a:t>
            </a:r>
          </a:p>
          <a:p>
            <a:pPr lvl="1"/>
            <a:r>
              <a:rPr lang="en-US" altLang="en-US" sz="2400" dirty="0"/>
              <a:t>Page fault in writing to (Rd): may have to undo an awful lot…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B3AC5-E858-47EA-B188-2BDDDCF80D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B89B5-A870-469E-9F21-78B01A0A6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4631F-549F-4F84-94F5-A64892BA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9" y="2362246"/>
            <a:ext cx="9516456" cy="63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08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3CD8C887-6C51-B34C-B152-3C8721355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Separating policy and mechanism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C54373E3-B739-CF4D-87D4-866B7EB0F3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Mechanism for page replacement has to be in kernel</a:t>
            </a:r>
          </a:p>
          <a:p>
            <a:pPr lvl="1"/>
            <a:r>
              <a:rPr lang="en-US" altLang="en-US" sz="2205" dirty="0"/>
              <a:t>Reading and writing page table entries</a:t>
            </a:r>
          </a:p>
          <a:p>
            <a:r>
              <a:rPr lang="en-US" altLang="en-US" sz="2646" dirty="0"/>
              <a:t>Policy for deciding which pages to replace or where to store evicted pages could be in user space</a:t>
            </a:r>
          </a:p>
          <a:p>
            <a:pPr lvl="1"/>
            <a:r>
              <a:rPr lang="en-US" altLang="en-US" sz="2205" dirty="0"/>
              <a:t>More flexibility but higher </a:t>
            </a:r>
            <a:r>
              <a:rPr lang="en-US" altLang="en-US" sz="2205" dirty="0" err="1"/>
              <a:t>overhed</a:t>
            </a:r>
            <a:endParaRPr lang="en-US" altLang="en-US" sz="2205" dirty="0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8715585F-9281-D54D-9DBD-D960C37A6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E219903-33C0-554D-80EA-6F770EF323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E6ACAED-F054-5F4D-AB33-EE49D44B5ED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61BC82A-96F6-AD4B-8184-09CDE9CF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793" y="3418215"/>
            <a:ext cx="6551718" cy="151193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142F2735-AA7B-C14E-A569-241743B0C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793" y="4930150"/>
            <a:ext cx="6551718" cy="151193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8" name="Text Box 6">
            <a:extLst>
              <a:ext uri="{FF2B5EF4-FFF2-40B4-BE49-F238E27FC236}">
                <a16:creationId xmlns:a16="http://schemas.microsoft.com/office/drawing/2014/main" id="{E3DF3954-ACC6-1948-8656-A64CDF3E5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1" y="4006190"/>
            <a:ext cx="111645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4999" name="Text Box 7">
            <a:extLst>
              <a:ext uri="{FF2B5EF4-FFF2-40B4-BE49-F238E27FC236}">
                <a16:creationId xmlns:a16="http://schemas.microsoft.com/office/drawing/2014/main" id="{1D0AEAFD-EF11-6A45-A9CF-2C5C42E13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1" y="5182140"/>
            <a:ext cx="1200448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Kernel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5000" name="Oval 8">
            <a:extLst>
              <a:ext uri="{FF2B5EF4-FFF2-40B4-BE49-F238E27FC236}">
                <a16:creationId xmlns:a16="http://schemas.microsoft.com/office/drawing/2014/main" id="{19DC7152-18EC-A948-824D-3AD4CD138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772" y="3670204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85001" name="Text Box 9">
            <a:extLst>
              <a:ext uri="{FF2B5EF4-FFF2-40B4-BE49-F238E27FC236}">
                <a16:creationId xmlns:a16="http://schemas.microsoft.com/office/drawing/2014/main" id="{47D2AC90-A489-794E-BA2E-C2780F770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782" y="5602122"/>
            <a:ext cx="1460656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1. Page fault</a:t>
            </a:r>
          </a:p>
        </p:txBody>
      </p:sp>
      <p:cxnSp>
        <p:nvCxnSpPr>
          <p:cNvPr id="85002" name="AutoShape 10">
            <a:extLst>
              <a:ext uri="{FF2B5EF4-FFF2-40B4-BE49-F238E27FC236}">
                <a16:creationId xmlns:a16="http://schemas.microsoft.com/office/drawing/2014/main" id="{21DD8940-749A-AA42-A575-D4164724B4CC}"/>
              </a:ext>
            </a:extLst>
          </p:cNvPr>
          <p:cNvCxnSpPr>
            <a:cxnSpLocks noChangeShapeType="1"/>
            <a:stCxn id="85000" idx="4"/>
            <a:endCxn id="85001" idx="0"/>
          </p:cNvCxnSpPr>
          <p:nvPr/>
        </p:nvCxnSpPr>
        <p:spPr bwMode="auto">
          <a:xfrm flipH="1">
            <a:off x="2117110" y="4678161"/>
            <a:ext cx="4641" cy="9239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3" name="Oval 11">
            <a:extLst>
              <a:ext uri="{FF2B5EF4-FFF2-40B4-BE49-F238E27FC236}">
                <a16:creationId xmlns:a16="http://schemas.microsoft.com/office/drawing/2014/main" id="{A02C3EBE-1D34-B145-8897-832F155A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692" y="5182139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Fault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4" name="Oval 12">
            <a:extLst>
              <a:ext uri="{FF2B5EF4-FFF2-40B4-BE49-F238E27FC236}">
                <a16:creationId xmlns:a16="http://schemas.microsoft.com/office/drawing/2014/main" id="{A8F1C5BF-89FD-C144-A9F9-AC77B020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566" y="5182139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MMU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5" name="Oval 13">
            <a:extLst>
              <a:ext uri="{FF2B5EF4-FFF2-40B4-BE49-F238E27FC236}">
                <a16:creationId xmlns:a16="http://schemas.microsoft.com/office/drawing/2014/main" id="{986D3720-B329-A34A-9C72-DDFC0FFF1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613" y="3670204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External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pager</a:t>
            </a:r>
          </a:p>
        </p:txBody>
      </p:sp>
      <p:cxnSp>
        <p:nvCxnSpPr>
          <p:cNvPr id="85006" name="AutoShape 14">
            <a:extLst>
              <a:ext uri="{FF2B5EF4-FFF2-40B4-BE49-F238E27FC236}">
                <a16:creationId xmlns:a16="http://schemas.microsoft.com/office/drawing/2014/main" id="{BEB92913-155F-6345-9234-C111C1A88BC9}"/>
              </a:ext>
            </a:extLst>
          </p:cNvPr>
          <p:cNvCxnSpPr>
            <a:cxnSpLocks noChangeShapeType="1"/>
            <a:stCxn id="85003" idx="0"/>
            <a:endCxn id="85005" idx="2"/>
          </p:cNvCxnSpPr>
          <p:nvPr/>
        </p:nvCxnSpPr>
        <p:spPr bwMode="auto">
          <a:xfrm rot="16200000">
            <a:off x="4158663" y="4006190"/>
            <a:ext cx="1007957" cy="134394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7" name="Text Box 15">
            <a:extLst>
              <a:ext uri="{FF2B5EF4-FFF2-40B4-BE49-F238E27FC236}">
                <a16:creationId xmlns:a16="http://schemas.microsoft.com/office/drawing/2014/main" id="{F2B56841-7974-6D48-83BE-7440899A3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0706" y="4006190"/>
            <a:ext cx="1712328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2. Page needed</a:t>
            </a:r>
          </a:p>
        </p:txBody>
      </p:sp>
      <p:sp>
        <p:nvSpPr>
          <p:cNvPr id="85008" name="Text Box 16">
            <a:extLst>
              <a:ext uri="{FF2B5EF4-FFF2-40B4-BE49-F238E27FC236}">
                <a16:creationId xmlns:a16="http://schemas.microsoft.com/office/drawing/2014/main" id="{ECC89AC8-7CA7-974D-8302-CEF2F4331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6512" y="3082230"/>
            <a:ext cx="179889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3. Request page</a:t>
            </a:r>
          </a:p>
        </p:txBody>
      </p:sp>
      <p:sp>
        <p:nvSpPr>
          <p:cNvPr id="85009" name="Text Box 17">
            <a:extLst>
              <a:ext uri="{FF2B5EF4-FFF2-40B4-BE49-F238E27FC236}">
                <a16:creationId xmlns:a16="http://schemas.microsoft.com/office/drawing/2014/main" id="{659ADB9C-6A26-394D-9810-055A1BBBA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642" y="4930151"/>
            <a:ext cx="179408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5. Here is page!</a:t>
            </a:r>
          </a:p>
        </p:txBody>
      </p:sp>
      <p:sp>
        <p:nvSpPr>
          <p:cNvPr id="85010" name="Text Box 18">
            <a:extLst>
              <a:ext uri="{FF2B5EF4-FFF2-40B4-BE49-F238E27FC236}">
                <a16:creationId xmlns:a16="http://schemas.microsoft.com/office/drawing/2014/main" id="{D587AD57-B9AC-E048-9E19-BA5843992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552" y="3670205"/>
            <a:ext cx="93166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4. Page</a:t>
            </a:r>
            <a:b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arrives</a:t>
            </a:r>
          </a:p>
        </p:txBody>
      </p:sp>
      <p:sp>
        <p:nvSpPr>
          <p:cNvPr id="85011" name="Text Box 19">
            <a:extLst>
              <a:ext uri="{FF2B5EF4-FFF2-40B4-BE49-F238E27FC236}">
                <a16:creationId xmlns:a16="http://schemas.microsoft.com/office/drawing/2014/main" id="{755DA319-46E7-3F47-8304-F445F4372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646" y="5770115"/>
            <a:ext cx="1707519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6. Map in page</a:t>
            </a:r>
          </a:p>
        </p:txBody>
      </p:sp>
      <p:cxnSp>
        <p:nvCxnSpPr>
          <p:cNvPr id="85012" name="AutoShape 20">
            <a:extLst>
              <a:ext uri="{FF2B5EF4-FFF2-40B4-BE49-F238E27FC236}">
                <a16:creationId xmlns:a16="http://schemas.microsoft.com/office/drawing/2014/main" id="{E75791FC-ACF0-614F-A00C-6F2EC449BAE1}"/>
              </a:ext>
            </a:extLst>
          </p:cNvPr>
          <p:cNvCxnSpPr>
            <a:cxnSpLocks noChangeShapeType="1"/>
            <a:stCxn id="85003" idx="6"/>
            <a:endCxn id="85004" idx="2"/>
          </p:cNvCxnSpPr>
          <p:nvPr/>
        </p:nvCxnSpPr>
        <p:spPr bwMode="auto">
          <a:xfrm>
            <a:off x="4494649" y="5686118"/>
            <a:ext cx="193191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3" name="AutoShape 21">
            <a:extLst>
              <a:ext uri="{FF2B5EF4-FFF2-40B4-BE49-F238E27FC236}">
                <a16:creationId xmlns:a16="http://schemas.microsoft.com/office/drawing/2014/main" id="{271BFDAF-861F-A843-BD73-0093CFB7B71C}"/>
              </a:ext>
            </a:extLst>
          </p:cNvPr>
          <p:cNvCxnSpPr>
            <a:cxnSpLocks noChangeShapeType="1"/>
            <a:stCxn id="85005" idx="3"/>
            <a:endCxn id="85003" idx="7"/>
          </p:cNvCxnSpPr>
          <p:nvPr/>
        </p:nvCxnSpPr>
        <p:spPr bwMode="auto">
          <a:xfrm rot="5400000">
            <a:off x="4515648" y="4363175"/>
            <a:ext cx="797966" cy="11339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14" name="AutoShape 22">
            <a:extLst>
              <a:ext uri="{FF2B5EF4-FFF2-40B4-BE49-F238E27FC236}">
                <a16:creationId xmlns:a16="http://schemas.microsoft.com/office/drawing/2014/main" id="{F9C40617-149B-634C-B0FC-6ACCDEC2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2497" y="4174182"/>
            <a:ext cx="1511935" cy="1847921"/>
          </a:xfrm>
          <a:prstGeom prst="can">
            <a:avLst>
              <a:gd name="adj" fmla="val 30556"/>
            </a:avLst>
          </a:prstGeom>
          <a:solidFill>
            <a:srgbClr val="96969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5015" name="AutoShape 23">
            <a:extLst>
              <a:ext uri="{FF2B5EF4-FFF2-40B4-BE49-F238E27FC236}">
                <a16:creationId xmlns:a16="http://schemas.microsoft.com/office/drawing/2014/main" id="{E411A21D-1AFF-0D44-B0CC-20F0FFA47100}"/>
              </a:ext>
            </a:extLst>
          </p:cNvPr>
          <p:cNvCxnSpPr>
            <a:cxnSpLocks noChangeShapeType="1"/>
            <a:stCxn id="85005" idx="7"/>
            <a:endCxn id="85014" idx="1"/>
          </p:cNvCxnSpPr>
          <p:nvPr/>
        </p:nvCxnSpPr>
        <p:spPr bwMode="auto">
          <a:xfrm rot="5400000" flipV="1">
            <a:off x="7308528" y="2704246"/>
            <a:ext cx="356985" cy="2582889"/>
          </a:xfrm>
          <a:prstGeom prst="curvedConnector3">
            <a:avLst>
              <a:gd name="adj1" fmla="val -11176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6" name="AutoShape 24">
            <a:extLst>
              <a:ext uri="{FF2B5EF4-FFF2-40B4-BE49-F238E27FC236}">
                <a16:creationId xmlns:a16="http://schemas.microsoft.com/office/drawing/2014/main" id="{8E3E7ED5-61FB-F041-ADD9-A8F1995B3B65}"/>
              </a:ext>
            </a:extLst>
          </p:cNvPr>
          <p:cNvCxnSpPr>
            <a:cxnSpLocks noChangeShapeType="1"/>
            <a:stCxn id="85014" idx="2"/>
            <a:endCxn id="85005" idx="6"/>
          </p:cNvCxnSpPr>
          <p:nvPr/>
        </p:nvCxnSpPr>
        <p:spPr bwMode="auto">
          <a:xfrm rot="10800000">
            <a:off x="6342569" y="4174183"/>
            <a:ext cx="1679928" cy="92396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6536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1" grpId="0"/>
      <p:bldP spid="85007" grpId="0"/>
      <p:bldP spid="85008" grpId="0"/>
      <p:bldP spid="85009" grpId="0"/>
      <p:bldP spid="85010" grpId="0"/>
      <p:bldP spid="850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BE2-50B3-E24D-8694-0445EA8F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File System!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D607-B08A-4F4A-B8E7-36018E7C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allocate disk blocks to </a:t>
            </a:r>
            <a:r>
              <a:rPr lang="en-US" b="1" dirty="0"/>
              <a:t>files</a:t>
            </a:r>
            <a:r>
              <a:rPr lang="en-US" dirty="0"/>
              <a:t> and </a:t>
            </a:r>
            <a:r>
              <a:rPr lang="en-US" b="1" dirty="0"/>
              <a:t>directories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B03D6-5EEB-3946-9960-3F5746747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C3AC1-1BDE-A840-A0B3-7E3881508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9930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10 due this Friday</a:t>
            </a:r>
          </a:p>
          <a:p>
            <a:pPr lvl="1"/>
            <a:r>
              <a:rPr lang="en-US" dirty="0"/>
              <a:t>Project 3 is due this Friday at 11:59 pm</a:t>
            </a:r>
          </a:p>
          <a:p>
            <a:pPr lvl="1"/>
            <a:r>
              <a:rPr lang="en-US" dirty="0"/>
              <a:t>Lab 4 is due on Tuesday 4/11 at 11:59 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is the OS’s job?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look at one of the resources managed by the OS: I/O devices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0" y="2536824"/>
            <a:ext cx="8938228" cy="441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11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>
            <a:extLst>
              <a:ext uri="{FF2B5EF4-FFF2-40B4-BE49-F238E27FC236}">
                <a16:creationId xmlns:a16="http://schemas.microsoft.com/office/drawing/2014/main" id="{18FA9C2B-B458-F846-85DB-DE39DA67B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Carving up the disk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CBF33-8E21-6844-B355-D83C1D79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191FA784-3FF7-BF42-BF3C-C1FFAE2984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4DE28606-5542-F84F-BBED-CF879311C7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24187B9-E877-E54B-AB1B-09926D64069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A9279517-99A1-F54E-96B2-A559849D4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7" y="2603888"/>
            <a:ext cx="1763924" cy="67197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Master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boot record</a:t>
            </a: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39CD69E4-52F1-B742-879C-97DAEC803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431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8AB511B1-52EA-C242-AC01-024D0C364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90" name="Rectangle 10">
            <a:extLst>
              <a:ext uri="{FF2B5EF4-FFF2-40B4-BE49-F238E27FC236}">
                <a16:creationId xmlns:a16="http://schemas.microsoft.com/office/drawing/2014/main" id="{EA9C807A-C55D-1549-AFDF-C31EF5F62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56C8619-3DB3-3D4E-A2CF-E3CD34000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1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B6DA71B2-E462-974D-BD39-8BBCDD4AD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03" y="2015913"/>
            <a:ext cx="1776448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table</a:t>
            </a:r>
          </a:p>
        </p:txBody>
      </p: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E5DBE93E-4C97-7243-8EFF-46E55E7CAA92}"/>
              </a:ext>
            </a:extLst>
          </p:cNvPr>
          <p:cNvCxnSpPr>
            <a:cxnSpLocks noChangeShapeType="1"/>
            <a:stCxn id="20492" idx="3"/>
            <a:endCxn id="20490" idx="0"/>
          </p:cNvCxnSpPr>
          <p:nvPr/>
        </p:nvCxnSpPr>
        <p:spPr bwMode="auto">
          <a:xfrm>
            <a:off x="2364951" y="2231742"/>
            <a:ext cx="113471" cy="37214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Rectangle 14">
            <a:extLst>
              <a:ext uri="{FF2B5EF4-FFF2-40B4-BE49-F238E27FC236}">
                <a16:creationId xmlns:a16="http://schemas.microsoft.com/office/drawing/2014/main" id="{DCED8EEF-E617-3947-B7D3-AF2A458E5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417" y="2603888"/>
            <a:ext cx="1511935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1</a:t>
            </a:r>
          </a:p>
        </p:txBody>
      </p:sp>
      <p:sp>
        <p:nvSpPr>
          <p:cNvPr id="20495" name="Rectangle 15">
            <a:extLst>
              <a:ext uri="{FF2B5EF4-FFF2-40B4-BE49-F238E27FC236}">
                <a16:creationId xmlns:a16="http://schemas.microsoft.com/office/drawing/2014/main" id="{7DE3198D-D54B-434D-97AD-4C47927BF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51" y="2603888"/>
            <a:ext cx="2267903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2</a:t>
            </a:r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D2939ADD-3C81-2040-9A1F-3ED4C364B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2603888"/>
            <a:ext cx="1259946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3</a:t>
            </a:r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6F2339A1-5317-AD47-9462-7549F2533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603888"/>
            <a:ext cx="1847921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4</a:t>
            </a:r>
          </a:p>
        </p:txBody>
      </p:sp>
      <p:sp>
        <p:nvSpPr>
          <p:cNvPr id="20498" name="Text Box 18">
            <a:extLst>
              <a:ext uri="{FF2B5EF4-FFF2-40B4-BE49-F238E27FC236}">
                <a16:creationId xmlns:a16="http://schemas.microsoft.com/office/drawing/2014/main" id="{C01E94A5-BF08-BC46-BC84-66AC15E58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355" y="1595931"/>
            <a:ext cx="166423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Entire disk</a:t>
            </a:r>
          </a:p>
        </p:txBody>
      </p:sp>
      <p:cxnSp>
        <p:nvCxnSpPr>
          <p:cNvPr id="20499" name="AutoShape 19">
            <a:extLst>
              <a:ext uri="{FF2B5EF4-FFF2-40B4-BE49-F238E27FC236}">
                <a16:creationId xmlns:a16="http://schemas.microsoft.com/office/drawing/2014/main" id="{1380F580-79D1-8248-9346-B23A461C1616}"/>
              </a:ext>
            </a:extLst>
          </p:cNvPr>
          <p:cNvCxnSpPr>
            <a:cxnSpLocks noChangeShapeType="1"/>
            <a:stCxn id="20498" idx="1"/>
          </p:cNvCxnSpPr>
          <p:nvPr/>
        </p:nvCxnSpPr>
        <p:spPr bwMode="auto">
          <a:xfrm flipH="1">
            <a:off x="504507" y="1845679"/>
            <a:ext cx="3527848" cy="22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0" name="AutoShape 20">
            <a:extLst>
              <a:ext uri="{FF2B5EF4-FFF2-40B4-BE49-F238E27FC236}">
                <a16:creationId xmlns:a16="http://schemas.microsoft.com/office/drawing/2014/main" id="{A6BAB045-44E7-5E45-AAA1-39514B586711}"/>
              </a:ext>
            </a:extLst>
          </p:cNvPr>
          <p:cNvCxnSpPr>
            <a:cxnSpLocks noChangeShapeType="1"/>
            <a:stCxn id="20498" idx="3"/>
          </p:cNvCxnSpPr>
          <p:nvPr/>
        </p:nvCxnSpPr>
        <p:spPr bwMode="auto">
          <a:xfrm>
            <a:off x="5696593" y="1845679"/>
            <a:ext cx="3795528" cy="22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CD9DAD82-D0B4-DF43-8EE3-0AAC67C98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3" y="5291772"/>
            <a:ext cx="1091953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</a:t>
            </a:r>
          </a:p>
        </p:txBody>
      </p:sp>
      <p:sp>
        <p:nvSpPr>
          <p:cNvPr id="20502" name="Rectangle 22">
            <a:extLst>
              <a:ext uri="{FF2B5EF4-FFF2-40B4-BE49-F238E27FC236}">
                <a16:creationId xmlns:a16="http://schemas.microsoft.com/office/drawing/2014/main" id="{1EC91282-18AD-994A-AF94-DEC31341F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456" y="5291772"/>
            <a:ext cx="1091953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Super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</a:t>
            </a:r>
          </a:p>
        </p:txBody>
      </p:sp>
      <p:sp>
        <p:nvSpPr>
          <p:cNvPr id="20503" name="Rectangle 23">
            <a:extLst>
              <a:ext uri="{FF2B5EF4-FFF2-40B4-BE49-F238E27FC236}">
                <a16:creationId xmlns:a16="http://schemas.microsoft.com/office/drawing/2014/main" id="{5B8603E5-976C-934C-9951-C42C7FFD7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10" y="5291772"/>
            <a:ext cx="1595931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Free space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management</a:t>
            </a:r>
          </a:p>
        </p:txBody>
      </p:sp>
      <p:sp>
        <p:nvSpPr>
          <p:cNvPr id="20504" name="Rectangle 24">
            <a:extLst>
              <a:ext uri="{FF2B5EF4-FFF2-40B4-BE49-F238E27FC236}">
                <a16:creationId xmlns:a16="http://schemas.microsoft.com/office/drawing/2014/main" id="{99269FFB-16BB-4645-B279-56E0787B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344" y="5291772"/>
            <a:ext cx="1007957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nodes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EFD9C7BF-E9C4-9345-98DE-F0B459344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301" y="5291772"/>
            <a:ext cx="3863834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Files &amp; directories</a:t>
            </a:r>
          </a:p>
        </p:txBody>
      </p:sp>
      <p:sp>
        <p:nvSpPr>
          <p:cNvPr id="20506" name="Line 26">
            <a:extLst>
              <a:ext uri="{FF2B5EF4-FFF2-40B4-BE49-F238E27FC236}">
                <a16:creationId xmlns:a16="http://schemas.microsoft.com/office/drawing/2014/main" id="{10ADCCFB-503C-B84B-A879-A675414245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504" y="3275859"/>
            <a:ext cx="3527848" cy="20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507" name="Line 27">
            <a:extLst>
              <a:ext uri="{FF2B5EF4-FFF2-40B4-BE49-F238E27FC236}">
                <a16:creationId xmlns:a16="http://schemas.microsoft.com/office/drawing/2014/main" id="{9DDE6DCB-D6FD-4C42-9347-E907FBD7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4254" y="3275859"/>
            <a:ext cx="2771881" cy="20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DC7536A8-6F6C-FF51-D8AD-B46E603C8014}"/>
              </a:ext>
            </a:extLst>
          </p:cNvPr>
          <p:cNvSpPr/>
          <p:nvPr/>
        </p:nvSpPr>
        <p:spPr bwMode="auto">
          <a:xfrm>
            <a:off x="6739586" y="6030805"/>
            <a:ext cx="484632" cy="978408"/>
          </a:xfrm>
          <a:prstGeom prst="up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ED70D911-4022-857F-39F3-F70967AAAE17}"/>
              </a:ext>
            </a:extLst>
          </p:cNvPr>
          <p:cNvSpPr/>
          <p:nvPr/>
        </p:nvSpPr>
        <p:spPr bwMode="auto">
          <a:xfrm>
            <a:off x="4546006" y="6068481"/>
            <a:ext cx="484632" cy="978408"/>
          </a:xfrm>
          <a:prstGeom prst="up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82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1" grpId="0" animBg="1"/>
      <p:bldP spid="20502" grpId="0" animBg="1"/>
      <p:bldP spid="20503" grpId="0" animBg="1"/>
      <p:bldP spid="20504" grpId="0" animBg="1"/>
      <p:bldP spid="20505" grpId="0" animBg="1"/>
      <p:bldP spid="20506" grpId="0" animBg="1"/>
      <p:bldP spid="20507" grpId="0" animBg="1"/>
      <p:bldP spid="2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13A9E4B-6625-954A-A768-999CF5D9D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Contiguous allocation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B8E2A08-6C2E-074E-A07B-6AEB0A7EDA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6006568" cy="6506358"/>
          </a:xfrm>
        </p:spPr>
        <p:txBody>
          <a:bodyPr>
            <a:normAutofit/>
          </a:bodyPr>
          <a:lstStyle/>
          <a:p>
            <a:r>
              <a:rPr lang="en-US" altLang="en-US" dirty="0"/>
              <a:t>Data in each file in </a:t>
            </a:r>
            <a:r>
              <a:rPr lang="en-US" altLang="en-US" b="1" dirty="0"/>
              <a:t>consecutive</a:t>
            </a:r>
            <a:r>
              <a:rPr lang="en-US" altLang="en-US" dirty="0"/>
              <a:t> </a:t>
            </a:r>
            <a:r>
              <a:rPr lang="en-US" altLang="en-US" b="1" dirty="0"/>
              <a:t>blocks</a:t>
            </a:r>
            <a:r>
              <a:rPr lang="en-US" altLang="en-US" dirty="0"/>
              <a:t> on disk</a:t>
            </a:r>
          </a:p>
          <a:p>
            <a:r>
              <a:rPr lang="en-US" altLang="en-US" dirty="0"/>
              <a:t>Simple &amp; efficient indexing</a:t>
            </a:r>
          </a:p>
          <a:p>
            <a:pPr lvl="1"/>
            <a:r>
              <a:rPr lang="en-US" altLang="en-US" dirty="0"/>
              <a:t>Index node contains</a:t>
            </a:r>
          </a:p>
          <a:p>
            <a:pPr lvl="2"/>
            <a:r>
              <a:rPr lang="en-US" altLang="en-US" dirty="0"/>
              <a:t>Starting location (block #) on disk (Start)</a:t>
            </a:r>
          </a:p>
          <a:p>
            <a:pPr lvl="2"/>
            <a:r>
              <a:rPr lang="en-US" altLang="en-US" dirty="0"/>
              <a:t>Length of file in bytes (Length)</a:t>
            </a:r>
          </a:p>
          <a:p>
            <a:r>
              <a:rPr lang="en-US" altLang="en-US" dirty="0"/>
              <a:t>Random access well-supported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96EB80F-24E4-8547-A93A-812E73007D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E9854750-9CF6-FB41-A1EE-338CD5387A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4B9920F-ADEA-344D-97AD-C057A0518E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9FDB2E75-BA90-9643-B3C0-3EA9BC176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10C8FFC-276E-D84A-ABC8-D3FEA2FF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3229044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FB7B9E2F-526B-D143-AD56-8162A9CA0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361" y="5832932"/>
            <a:ext cx="1707519" cy="77098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Length=2902</a:t>
            </a:r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6DB2739D-A598-A34B-BE7B-53DC0B5D2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8" name="Rectangle 8">
            <a:extLst>
              <a:ext uri="{FF2B5EF4-FFF2-40B4-BE49-F238E27FC236}">
                <a16:creationId xmlns:a16="http://schemas.microsoft.com/office/drawing/2014/main" id="{4FA9F33A-ED9B-5140-9269-CE950C08A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9" name="Rectangle 9">
            <a:extLst>
              <a:ext uri="{FF2B5EF4-FFF2-40B4-BE49-F238E27FC236}">
                <a16:creationId xmlns:a16="http://schemas.microsoft.com/office/drawing/2014/main" id="{0FE833ED-B4FC-FE46-B763-588DC2AA7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0" name="Rectangle 10">
            <a:extLst>
              <a:ext uri="{FF2B5EF4-FFF2-40B4-BE49-F238E27FC236}">
                <a16:creationId xmlns:a16="http://schemas.microsoft.com/office/drawing/2014/main" id="{135FDF5F-6D47-C049-92C4-CAC9BF8A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1" name="Rectangle 11">
            <a:extLst>
              <a:ext uri="{FF2B5EF4-FFF2-40B4-BE49-F238E27FC236}">
                <a16:creationId xmlns:a16="http://schemas.microsoft.com/office/drawing/2014/main" id="{F3EFC786-9508-D34E-A295-3CC51EC52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2" name="Rectangle 12">
            <a:extLst>
              <a:ext uri="{FF2B5EF4-FFF2-40B4-BE49-F238E27FC236}">
                <a16:creationId xmlns:a16="http://schemas.microsoft.com/office/drawing/2014/main" id="{19F938C5-C616-B14A-AFC0-A28160B45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3" name="Text Box 13">
            <a:extLst>
              <a:ext uri="{FF2B5EF4-FFF2-40B4-BE49-F238E27FC236}">
                <a16:creationId xmlns:a16="http://schemas.microsoft.com/office/drawing/2014/main" id="{E62D7CB8-244E-BB4D-917F-F3BE3DCAB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972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694" name="Text Box 14">
            <a:extLst>
              <a:ext uri="{FF2B5EF4-FFF2-40B4-BE49-F238E27FC236}">
                <a16:creationId xmlns:a16="http://schemas.microsoft.com/office/drawing/2014/main" id="{B0EB44E6-17E4-C244-A3ED-A58B37EB4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30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1695" name="Text Box 15">
            <a:extLst>
              <a:ext uri="{FF2B5EF4-FFF2-40B4-BE49-F238E27FC236}">
                <a16:creationId xmlns:a16="http://schemas.microsoft.com/office/drawing/2014/main" id="{4E7BDC92-D879-754B-B59B-3E972E3BB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887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1696" name="Text Box 16">
            <a:extLst>
              <a:ext uri="{FF2B5EF4-FFF2-40B4-BE49-F238E27FC236}">
                <a16:creationId xmlns:a16="http://schemas.microsoft.com/office/drawing/2014/main" id="{854507E3-5571-DF49-8A9A-B798DD106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4844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1697" name="Text Box 17">
            <a:extLst>
              <a:ext uri="{FF2B5EF4-FFF2-40B4-BE49-F238E27FC236}">
                <a16:creationId xmlns:a16="http://schemas.microsoft.com/office/drawing/2014/main" id="{D71E2100-EA17-5143-9B53-BFFD96377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971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1698" name="Text Box 18">
            <a:extLst>
              <a:ext uri="{FF2B5EF4-FFF2-40B4-BE49-F238E27FC236}">
                <a16:creationId xmlns:a16="http://schemas.microsoft.com/office/drawing/2014/main" id="{C6B4FDD3-D32D-C946-8F87-988DF309F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4928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1699" name="Text Box 19">
            <a:extLst>
              <a:ext uri="{FF2B5EF4-FFF2-40B4-BE49-F238E27FC236}">
                <a16:creationId xmlns:a16="http://schemas.microsoft.com/office/drawing/2014/main" id="{F1E6A2E2-CD10-C241-94C2-A237DDD2E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8886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1700" name="Text Box 20">
            <a:extLst>
              <a:ext uri="{FF2B5EF4-FFF2-40B4-BE49-F238E27FC236}">
                <a16:creationId xmlns:a16="http://schemas.microsoft.com/office/drawing/2014/main" id="{1705210A-C796-1F4B-B3C5-FC5A4FF10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43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1701" name="Rectangle 21">
            <a:extLst>
              <a:ext uri="{FF2B5EF4-FFF2-40B4-BE49-F238E27FC236}">
                <a16:creationId xmlns:a16="http://schemas.microsoft.com/office/drawing/2014/main" id="{1A0ABC31-B011-7F4C-B9F5-31785B264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2" name="Rectangle 22">
            <a:extLst>
              <a:ext uri="{FF2B5EF4-FFF2-40B4-BE49-F238E27FC236}">
                <a16:creationId xmlns:a16="http://schemas.microsoft.com/office/drawing/2014/main" id="{00ED1870-2DA6-B14E-8427-F7C4D72B6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3" name="Rectangle 23">
            <a:extLst>
              <a:ext uri="{FF2B5EF4-FFF2-40B4-BE49-F238E27FC236}">
                <a16:creationId xmlns:a16="http://schemas.microsoft.com/office/drawing/2014/main" id="{AAF10B9F-86DE-3A4E-9ABF-5A1A1C0BF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4" name="Rectangle 24">
            <a:extLst>
              <a:ext uri="{FF2B5EF4-FFF2-40B4-BE49-F238E27FC236}">
                <a16:creationId xmlns:a16="http://schemas.microsoft.com/office/drawing/2014/main" id="{7CA4AA14-5794-B649-A054-27EE48A51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5" name="Text Box 25">
            <a:extLst>
              <a:ext uri="{FF2B5EF4-FFF2-40B4-BE49-F238E27FC236}">
                <a16:creationId xmlns:a16="http://schemas.microsoft.com/office/drawing/2014/main" id="{4DB45ACA-C3DA-0446-AED6-54C4F7AF8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972" y="411975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1706" name="Text Box 26">
            <a:extLst>
              <a:ext uri="{FF2B5EF4-FFF2-40B4-BE49-F238E27FC236}">
                <a16:creationId xmlns:a16="http://schemas.microsoft.com/office/drawing/2014/main" id="{2D83D04D-697C-E249-BE6C-38D4D1F88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30" y="411975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1707" name="Text Box 27">
            <a:extLst>
              <a:ext uri="{FF2B5EF4-FFF2-40B4-BE49-F238E27FC236}">
                <a16:creationId xmlns:a16="http://schemas.microsoft.com/office/drawing/2014/main" id="{293A4635-22C6-5040-9A6F-168016424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355" y="4119757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1708" name="Text Box 28">
            <a:extLst>
              <a:ext uri="{FF2B5EF4-FFF2-40B4-BE49-F238E27FC236}">
                <a16:creationId xmlns:a16="http://schemas.microsoft.com/office/drawing/2014/main" id="{EA65D172-5C43-5C41-A8E5-BA9585D9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9474" y="4119757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1709" name="AutoShape 29">
            <a:extLst>
              <a:ext uri="{FF2B5EF4-FFF2-40B4-BE49-F238E27FC236}">
                <a16:creationId xmlns:a16="http://schemas.microsoft.com/office/drawing/2014/main" id="{D8174CD2-742B-AB4B-92D7-8339CD67E120}"/>
              </a:ext>
            </a:extLst>
          </p:cNvPr>
          <p:cNvCxnSpPr>
            <a:cxnSpLocks noChangeShapeType="1"/>
            <a:stCxn id="71686" idx="0"/>
            <a:endCxn id="71688" idx="2"/>
          </p:cNvCxnSpPr>
          <p:nvPr/>
        </p:nvCxnSpPr>
        <p:spPr bwMode="auto">
          <a:xfrm rot="5400000" flipH="1" flipV="1">
            <a:off x="6321250" y="4537887"/>
            <a:ext cx="1931917" cy="658174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35129678"/>
      </p:ext>
    </p:extLst>
  </p:cSld>
  <p:clrMapOvr>
    <a:masterClrMapping/>
  </p:clrMapOvr>
  <p:transition>
    <p:sndAc>
      <p:stSnd>
        <p:snd r:embed="rId2" name="Slide Projector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13A9E4B-6625-954A-A768-999CF5D9D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Contiguous allocation: Logical to </a:t>
            </a:r>
            <a:r>
              <a:rPr lang="en-US" altLang="en-US" sz="3200" dirty="0" err="1"/>
              <a:t>Phyiscal</a:t>
            </a:r>
            <a:r>
              <a:rPr lang="en-US" altLang="en-US" sz="3200" dirty="0"/>
              <a:t> Mapping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B8E2A08-6C2E-074E-A07B-6AEB0A7EDA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822743" cy="6506358"/>
          </a:xfrm>
        </p:spPr>
        <p:txBody>
          <a:bodyPr>
            <a:normAutofit/>
          </a:bodyPr>
          <a:lstStyle/>
          <a:p>
            <a:r>
              <a:rPr lang="en-US" altLang="en-US" dirty="0"/>
              <a:t>pos: logical byte number (from the application)</a:t>
            </a:r>
          </a:p>
          <a:p>
            <a:r>
              <a:rPr lang="en-US" altLang="en-US" dirty="0" err="1"/>
              <a:t>physical_block_num</a:t>
            </a:r>
            <a:r>
              <a:rPr lang="en-US" altLang="en-US" dirty="0"/>
              <a:t> = </a:t>
            </a:r>
          </a:p>
          <a:p>
            <a:pPr marL="0" indent="0">
              <a:buNone/>
            </a:pPr>
            <a:r>
              <a:rPr lang="en-US" altLang="en-US" dirty="0"/>
              <a:t>		(pos / </a:t>
            </a:r>
            <a:r>
              <a:rPr lang="en-US" altLang="en-US" dirty="0" err="1"/>
              <a:t>block_size</a:t>
            </a:r>
            <a:r>
              <a:rPr lang="en-US" altLang="en-US" dirty="0"/>
              <a:t>) + start</a:t>
            </a:r>
          </a:p>
          <a:p>
            <a:r>
              <a:rPr lang="en-US" altLang="en-US" dirty="0" err="1"/>
              <a:t>offset_in_block</a:t>
            </a:r>
            <a:r>
              <a:rPr lang="en-US" altLang="en-US" dirty="0"/>
              <a:t> = </a:t>
            </a:r>
          </a:p>
          <a:p>
            <a:pPr marL="0" indent="0">
              <a:buNone/>
            </a:pPr>
            <a:r>
              <a:rPr lang="en-US" altLang="en-US" dirty="0"/>
              <a:t>		pos % </a:t>
            </a:r>
            <a:r>
              <a:rPr lang="en-US" altLang="en-US" dirty="0" err="1"/>
              <a:t>block_size</a:t>
            </a:r>
            <a:endParaRPr lang="en-US" altLang="en-US" dirty="0"/>
          </a:p>
          <a:p>
            <a:r>
              <a:rPr lang="en-US" altLang="en-US" dirty="0"/>
              <a:t>Example: pos = 2000</a:t>
            </a:r>
          </a:p>
          <a:p>
            <a:r>
              <a:rPr lang="en-US" altLang="en-US" dirty="0" err="1"/>
              <a:t>physical_block_num</a:t>
            </a:r>
            <a:r>
              <a:rPr lang="en-US" altLang="en-US" dirty="0"/>
              <a:t> = (2000 / 1024) + 5 = 6</a:t>
            </a:r>
            <a:br>
              <a:rPr lang="en-US" altLang="en-US" dirty="0"/>
            </a:br>
            <a:r>
              <a:rPr lang="en-US" altLang="en-US" dirty="0" err="1"/>
              <a:t>offset_in_block</a:t>
            </a:r>
            <a:r>
              <a:rPr lang="en-US" altLang="en-US" dirty="0"/>
              <a:t> = 2000 % 1024 = 976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96EB80F-24E4-8547-A93A-812E73007D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E9854750-9CF6-FB41-A1EE-338CD5387A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4B9920F-ADEA-344D-97AD-C057A0518E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9FDB2E75-BA90-9643-B3C0-3EA9BC176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10C8FFC-276E-D84A-ABC8-D3FEA2FF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3229044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FB7B9E2F-526B-D143-AD56-8162A9CA0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361" y="5832932"/>
            <a:ext cx="1707519" cy="77098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Length=2902</a:t>
            </a:r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6DB2739D-A598-A34B-BE7B-53DC0B5D2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8" name="Rectangle 8">
            <a:extLst>
              <a:ext uri="{FF2B5EF4-FFF2-40B4-BE49-F238E27FC236}">
                <a16:creationId xmlns:a16="http://schemas.microsoft.com/office/drawing/2014/main" id="{4FA9F33A-ED9B-5140-9269-CE950C08A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9" name="Rectangle 9">
            <a:extLst>
              <a:ext uri="{FF2B5EF4-FFF2-40B4-BE49-F238E27FC236}">
                <a16:creationId xmlns:a16="http://schemas.microsoft.com/office/drawing/2014/main" id="{0FE833ED-B4FC-FE46-B763-588DC2AA7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0" name="Rectangle 10">
            <a:extLst>
              <a:ext uri="{FF2B5EF4-FFF2-40B4-BE49-F238E27FC236}">
                <a16:creationId xmlns:a16="http://schemas.microsoft.com/office/drawing/2014/main" id="{135FDF5F-6D47-C049-92C4-CAC9BF8A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1" name="Rectangle 11">
            <a:extLst>
              <a:ext uri="{FF2B5EF4-FFF2-40B4-BE49-F238E27FC236}">
                <a16:creationId xmlns:a16="http://schemas.microsoft.com/office/drawing/2014/main" id="{F3EFC786-9508-D34E-A295-3CC51EC52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2" name="Rectangle 12">
            <a:extLst>
              <a:ext uri="{FF2B5EF4-FFF2-40B4-BE49-F238E27FC236}">
                <a16:creationId xmlns:a16="http://schemas.microsoft.com/office/drawing/2014/main" id="{19F938C5-C616-B14A-AFC0-A28160B45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3" name="Text Box 13">
            <a:extLst>
              <a:ext uri="{FF2B5EF4-FFF2-40B4-BE49-F238E27FC236}">
                <a16:creationId xmlns:a16="http://schemas.microsoft.com/office/drawing/2014/main" id="{E62D7CB8-244E-BB4D-917F-F3BE3DCAB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972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694" name="Text Box 14">
            <a:extLst>
              <a:ext uri="{FF2B5EF4-FFF2-40B4-BE49-F238E27FC236}">
                <a16:creationId xmlns:a16="http://schemas.microsoft.com/office/drawing/2014/main" id="{B0EB44E6-17E4-C244-A3ED-A58B37EB4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30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1695" name="Text Box 15">
            <a:extLst>
              <a:ext uri="{FF2B5EF4-FFF2-40B4-BE49-F238E27FC236}">
                <a16:creationId xmlns:a16="http://schemas.microsoft.com/office/drawing/2014/main" id="{4E7BDC92-D879-754B-B59B-3E972E3BB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887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1696" name="Text Box 16">
            <a:extLst>
              <a:ext uri="{FF2B5EF4-FFF2-40B4-BE49-F238E27FC236}">
                <a16:creationId xmlns:a16="http://schemas.microsoft.com/office/drawing/2014/main" id="{854507E3-5571-DF49-8A9A-B798DD106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4844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1697" name="Text Box 17">
            <a:extLst>
              <a:ext uri="{FF2B5EF4-FFF2-40B4-BE49-F238E27FC236}">
                <a16:creationId xmlns:a16="http://schemas.microsoft.com/office/drawing/2014/main" id="{D71E2100-EA17-5143-9B53-BFFD96377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971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1698" name="Text Box 18">
            <a:extLst>
              <a:ext uri="{FF2B5EF4-FFF2-40B4-BE49-F238E27FC236}">
                <a16:creationId xmlns:a16="http://schemas.microsoft.com/office/drawing/2014/main" id="{C6B4FDD3-D32D-C946-8F87-988DF309F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4928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1699" name="Text Box 19">
            <a:extLst>
              <a:ext uri="{FF2B5EF4-FFF2-40B4-BE49-F238E27FC236}">
                <a16:creationId xmlns:a16="http://schemas.microsoft.com/office/drawing/2014/main" id="{F1E6A2E2-CD10-C241-94C2-A237DDD2E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8886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1700" name="Text Box 20">
            <a:extLst>
              <a:ext uri="{FF2B5EF4-FFF2-40B4-BE49-F238E27FC236}">
                <a16:creationId xmlns:a16="http://schemas.microsoft.com/office/drawing/2014/main" id="{1705210A-C796-1F4B-B3C5-FC5A4FF10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43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1701" name="Rectangle 21">
            <a:extLst>
              <a:ext uri="{FF2B5EF4-FFF2-40B4-BE49-F238E27FC236}">
                <a16:creationId xmlns:a16="http://schemas.microsoft.com/office/drawing/2014/main" id="{1A0ABC31-B011-7F4C-B9F5-31785B264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2" name="Rectangle 22">
            <a:extLst>
              <a:ext uri="{FF2B5EF4-FFF2-40B4-BE49-F238E27FC236}">
                <a16:creationId xmlns:a16="http://schemas.microsoft.com/office/drawing/2014/main" id="{00ED1870-2DA6-B14E-8427-F7C4D72B6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3" name="Rectangle 23">
            <a:extLst>
              <a:ext uri="{FF2B5EF4-FFF2-40B4-BE49-F238E27FC236}">
                <a16:creationId xmlns:a16="http://schemas.microsoft.com/office/drawing/2014/main" id="{AAF10B9F-86DE-3A4E-9ABF-5A1A1C0BF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4" name="Rectangle 24">
            <a:extLst>
              <a:ext uri="{FF2B5EF4-FFF2-40B4-BE49-F238E27FC236}">
                <a16:creationId xmlns:a16="http://schemas.microsoft.com/office/drawing/2014/main" id="{7CA4AA14-5794-B649-A054-27EE48A51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5" name="Text Box 25">
            <a:extLst>
              <a:ext uri="{FF2B5EF4-FFF2-40B4-BE49-F238E27FC236}">
                <a16:creationId xmlns:a16="http://schemas.microsoft.com/office/drawing/2014/main" id="{4DB45ACA-C3DA-0446-AED6-54C4F7AF8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972" y="411975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1706" name="Text Box 26">
            <a:extLst>
              <a:ext uri="{FF2B5EF4-FFF2-40B4-BE49-F238E27FC236}">
                <a16:creationId xmlns:a16="http://schemas.microsoft.com/office/drawing/2014/main" id="{2D83D04D-697C-E249-BE6C-38D4D1F88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30" y="411975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1707" name="Text Box 27">
            <a:extLst>
              <a:ext uri="{FF2B5EF4-FFF2-40B4-BE49-F238E27FC236}">
                <a16:creationId xmlns:a16="http://schemas.microsoft.com/office/drawing/2014/main" id="{293A4635-22C6-5040-9A6F-168016424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355" y="4119757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1708" name="Text Box 28">
            <a:extLst>
              <a:ext uri="{FF2B5EF4-FFF2-40B4-BE49-F238E27FC236}">
                <a16:creationId xmlns:a16="http://schemas.microsoft.com/office/drawing/2014/main" id="{EA65D172-5C43-5C41-A8E5-BA9585D9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9474" y="4119757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1709" name="AutoShape 29">
            <a:extLst>
              <a:ext uri="{FF2B5EF4-FFF2-40B4-BE49-F238E27FC236}">
                <a16:creationId xmlns:a16="http://schemas.microsoft.com/office/drawing/2014/main" id="{D8174CD2-742B-AB4B-92D7-8339CD67E120}"/>
              </a:ext>
            </a:extLst>
          </p:cNvPr>
          <p:cNvCxnSpPr>
            <a:cxnSpLocks noChangeShapeType="1"/>
            <a:stCxn id="71686" idx="0"/>
            <a:endCxn id="71688" idx="2"/>
          </p:cNvCxnSpPr>
          <p:nvPr/>
        </p:nvCxnSpPr>
        <p:spPr bwMode="auto">
          <a:xfrm rot="5400000" flipH="1" flipV="1">
            <a:off x="6321250" y="4537887"/>
            <a:ext cx="1931917" cy="658174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36020179"/>
      </p:ext>
    </p:extLst>
  </p:cSld>
  <p:clrMapOvr>
    <a:masterClrMapping/>
  </p:clrMapOvr>
  <p:transition>
    <p:sndAc>
      <p:stSnd>
        <p:snd r:embed="rId2" name="Slide Projector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2" name="Rectangle 98">
            <a:extLst>
              <a:ext uri="{FF2B5EF4-FFF2-40B4-BE49-F238E27FC236}">
                <a16:creationId xmlns:a16="http://schemas.microsoft.com/office/drawing/2014/main" id="{49EEE8A1-A63A-6645-9779-91F3A7B8D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Contiguous allocation: Cons</a:t>
            </a:r>
          </a:p>
        </p:txBody>
      </p:sp>
      <p:sp>
        <p:nvSpPr>
          <p:cNvPr id="21604" name="Rectangle 100">
            <a:extLst>
              <a:ext uri="{FF2B5EF4-FFF2-40B4-BE49-F238E27FC236}">
                <a16:creationId xmlns:a16="http://schemas.microsoft.com/office/drawing/2014/main" id="{DB2D6641-7641-304E-B090-4FF1DEA73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Problem: Difficult to grow files</a:t>
            </a:r>
          </a:p>
          <a:p>
            <a:pPr lvl="1"/>
            <a:r>
              <a:rPr lang="en-US" altLang="en-US" dirty="0"/>
              <a:t>Must pre-allocate all needed space</a:t>
            </a:r>
          </a:p>
          <a:p>
            <a:pPr lvl="1"/>
            <a:r>
              <a:rPr lang="en-US" altLang="en-US" dirty="0"/>
              <a:t>Wasteful of storage if file doesn’t use all allocated space</a:t>
            </a:r>
          </a:p>
          <a:p>
            <a:r>
              <a:rPr lang="en-US" altLang="en-US" dirty="0"/>
              <a:t>Problem: deleting files leaves “holes”</a:t>
            </a:r>
          </a:p>
          <a:p>
            <a:pPr lvl="1"/>
            <a:r>
              <a:rPr lang="en-US" altLang="en-US" dirty="0"/>
              <a:t>Similar to memory allocation issues (CS 0449 heap project)</a:t>
            </a:r>
          </a:p>
          <a:p>
            <a:pPr lvl="1"/>
            <a:r>
              <a:rPr lang="en-US" altLang="en-US" dirty="0"/>
              <a:t>Compacting the disk is very slow …</a:t>
            </a:r>
          </a:p>
        </p:txBody>
      </p:sp>
      <p:sp>
        <p:nvSpPr>
          <p:cNvPr id="96" name="Footer Placeholder 4">
            <a:extLst>
              <a:ext uri="{FF2B5EF4-FFF2-40B4-BE49-F238E27FC236}">
                <a16:creationId xmlns:a16="http://schemas.microsoft.com/office/drawing/2014/main" id="{C3D66DF4-29F5-6C45-ACAB-73BBBBA2F6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97" name="Slide Number Placeholder 5">
            <a:extLst>
              <a:ext uri="{FF2B5EF4-FFF2-40B4-BE49-F238E27FC236}">
                <a16:creationId xmlns:a16="http://schemas.microsoft.com/office/drawing/2014/main" id="{53E8203C-66B1-924F-B255-163E0CD90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6E28E58-41E1-FE4E-8BE8-DC2975EA034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00C80099-0595-2C4D-9E92-11520031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6" y="5268394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1E486B1B-69CB-9B42-A632-6AC4B2C9A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775" y="5268394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52F81ABF-361D-D544-AD7F-7233F0482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765" y="5268394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2" name="Rectangle 8">
            <a:extLst>
              <a:ext uri="{FF2B5EF4-FFF2-40B4-BE49-F238E27FC236}">
                <a16:creationId xmlns:a16="http://schemas.microsoft.com/office/drawing/2014/main" id="{4142E39F-9B35-B64A-BFF2-84E1ECFB4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754" y="5268394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3" name="Rectangle 9">
            <a:extLst>
              <a:ext uri="{FF2B5EF4-FFF2-40B4-BE49-F238E27FC236}">
                <a16:creationId xmlns:a16="http://schemas.microsoft.com/office/drawing/2014/main" id="{19222A06-490D-6947-95D3-77EC060A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43" y="5268394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4" name="Rectangle 10">
            <a:extLst>
              <a:ext uri="{FF2B5EF4-FFF2-40B4-BE49-F238E27FC236}">
                <a16:creationId xmlns:a16="http://schemas.microsoft.com/office/drawing/2014/main" id="{1315E80B-88FF-DE4B-A02E-EC0E5580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732" y="5268394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5" name="Rectangle 11">
            <a:extLst>
              <a:ext uri="{FF2B5EF4-FFF2-40B4-BE49-F238E27FC236}">
                <a16:creationId xmlns:a16="http://schemas.microsoft.com/office/drawing/2014/main" id="{66BBAB36-2D68-6E4E-9850-5F7C41546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721" y="5268394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6" name="Rectangle 12">
            <a:extLst>
              <a:ext uri="{FF2B5EF4-FFF2-40B4-BE49-F238E27FC236}">
                <a16:creationId xmlns:a16="http://schemas.microsoft.com/office/drawing/2014/main" id="{F77DC9A3-D6AF-404C-B43E-9C9B7D9B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710" y="5268394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2DC8BCEC-2AE5-F04E-82E9-0F1B23B1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268394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8" name="Rectangle 14">
            <a:extLst>
              <a:ext uri="{FF2B5EF4-FFF2-40B4-BE49-F238E27FC236}">
                <a16:creationId xmlns:a16="http://schemas.microsoft.com/office/drawing/2014/main" id="{0F51FAD2-FCE7-F945-9F3D-99F01B12D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89" y="5268394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9" name="Rectangle 15">
            <a:extLst>
              <a:ext uri="{FF2B5EF4-FFF2-40B4-BE49-F238E27FC236}">
                <a16:creationId xmlns:a16="http://schemas.microsoft.com/office/drawing/2014/main" id="{3B0EFDEB-BEEE-1C42-A651-CD9D372DF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678" y="5268394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0" name="Rectangle 16">
            <a:extLst>
              <a:ext uri="{FF2B5EF4-FFF2-40B4-BE49-F238E27FC236}">
                <a16:creationId xmlns:a16="http://schemas.microsoft.com/office/drawing/2014/main" id="{B34B5151-351F-1D4B-B005-BC2C03359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667" y="5268394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1" name="Rectangle 17">
            <a:extLst>
              <a:ext uri="{FF2B5EF4-FFF2-40B4-BE49-F238E27FC236}">
                <a16:creationId xmlns:a16="http://schemas.microsoft.com/office/drawing/2014/main" id="{23D408DD-8A96-0549-8B73-0E119C8C1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56" y="5268394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2" name="Rectangle 18">
            <a:extLst>
              <a:ext uri="{FF2B5EF4-FFF2-40B4-BE49-F238E27FC236}">
                <a16:creationId xmlns:a16="http://schemas.microsoft.com/office/drawing/2014/main" id="{493842CA-ACF0-9446-8BF7-0A0408146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645" y="5268394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390659FF-5F30-C04A-ABD1-9440CB865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35" y="5268394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4" name="Rectangle 20">
            <a:extLst>
              <a:ext uri="{FF2B5EF4-FFF2-40B4-BE49-F238E27FC236}">
                <a16:creationId xmlns:a16="http://schemas.microsoft.com/office/drawing/2014/main" id="{05CABEAD-F8DB-FC4E-9376-338A4F901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624" y="5268394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5" name="Rectangle 21">
            <a:extLst>
              <a:ext uri="{FF2B5EF4-FFF2-40B4-BE49-F238E27FC236}">
                <a16:creationId xmlns:a16="http://schemas.microsoft.com/office/drawing/2014/main" id="{39094329-37E9-AE47-B33D-BEC085A41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613" y="5268394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6" name="Rectangle 22">
            <a:extLst>
              <a:ext uri="{FF2B5EF4-FFF2-40B4-BE49-F238E27FC236}">
                <a16:creationId xmlns:a16="http://schemas.microsoft.com/office/drawing/2014/main" id="{955977BE-CF94-BA43-8C32-6D741103F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602" y="5268394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7" name="Rectangle 23">
            <a:extLst>
              <a:ext uri="{FF2B5EF4-FFF2-40B4-BE49-F238E27FC236}">
                <a16:creationId xmlns:a16="http://schemas.microsoft.com/office/drawing/2014/main" id="{ABCCCE06-57FA-D341-8E81-9BC5D154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591" y="5268394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8" name="Rectangle 24">
            <a:extLst>
              <a:ext uri="{FF2B5EF4-FFF2-40B4-BE49-F238E27FC236}">
                <a16:creationId xmlns:a16="http://schemas.microsoft.com/office/drawing/2014/main" id="{DD924E96-CB30-B845-BA9C-E8970E695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580" y="5268394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9" name="Rectangle 25">
            <a:extLst>
              <a:ext uri="{FF2B5EF4-FFF2-40B4-BE49-F238E27FC236}">
                <a16:creationId xmlns:a16="http://schemas.microsoft.com/office/drawing/2014/main" id="{42005823-0678-B74C-BD3C-BFCD8D2F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570" y="5268394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0" name="Rectangle 26">
            <a:extLst>
              <a:ext uri="{FF2B5EF4-FFF2-40B4-BE49-F238E27FC236}">
                <a16:creationId xmlns:a16="http://schemas.microsoft.com/office/drawing/2014/main" id="{68DD387F-48B9-3F45-8C6A-C67BFD445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59" y="5268394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1" name="Rectangle 27">
            <a:extLst>
              <a:ext uri="{FF2B5EF4-FFF2-40B4-BE49-F238E27FC236}">
                <a16:creationId xmlns:a16="http://schemas.microsoft.com/office/drawing/2014/main" id="{C70ED40B-27D4-5A41-8E9C-5DC78DEF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548" y="5268394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2" name="Rectangle 28">
            <a:extLst>
              <a:ext uri="{FF2B5EF4-FFF2-40B4-BE49-F238E27FC236}">
                <a16:creationId xmlns:a16="http://schemas.microsoft.com/office/drawing/2014/main" id="{887E19E6-A0DA-2240-A07E-6A8C3CE9A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7" y="5268394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3" name="Rectangle 29">
            <a:extLst>
              <a:ext uri="{FF2B5EF4-FFF2-40B4-BE49-F238E27FC236}">
                <a16:creationId xmlns:a16="http://schemas.microsoft.com/office/drawing/2014/main" id="{664C3F94-E358-B44A-8366-A138820FF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526" y="5268394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4" name="Rectangle 30">
            <a:extLst>
              <a:ext uri="{FF2B5EF4-FFF2-40B4-BE49-F238E27FC236}">
                <a16:creationId xmlns:a16="http://schemas.microsoft.com/office/drawing/2014/main" id="{2AA7979D-4C6A-AE48-B163-C0C8862B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15" y="5268394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5" name="Rectangle 31">
            <a:extLst>
              <a:ext uri="{FF2B5EF4-FFF2-40B4-BE49-F238E27FC236}">
                <a16:creationId xmlns:a16="http://schemas.microsoft.com/office/drawing/2014/main" id="{59DBC604-41B6-F248-8EDA-5972D59F9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505" y="5268394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6" name="Rectangle 32">
            <a:extLst>
              <a:ext uri="{FF2B5EF4-FFF2-40B4-BE49-F238E27FC236}">
                <a16:creationId xmlns:a16="http://schemas.microsoft.com/office/drawing/2014/main" id="{081130AA-42A4-094E-9D1F-8D365D519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494" y="5268394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7" name="Rectangle 33">
            <a:extLst>
              <a:ext uri="{FF2B5EF4-FFF2-40B4-BE49-F238E27FC236}">
                <a16:creationId xmlns:a16="http://schemas.microsoft.com/office/drawing/2014/main" id="{70753085-A54D-B342-BA82-23EAF09DF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483" y="5268394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8" name="Rectangle 34">
            <a:extLst>
              <a:ext uri="{FF2B5EF4-FFF2-40B4-BE49-F238E27FC236}">
                <a16:creationId xmlns:a16="http://schemas.microsoft.com/office/drawing/2014/main" id="{F7C43AB8-3F3C-2044-B912-D711B82FF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472" y="5268394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9" name="Rectangle 35">
            <a:extLst>
              <a:ext uri="{FF2B5EF4-FFF2-40B4-BE49-F238E27FC236}">
                <a16:creationId xmlns:a16="http://schemas.microsoft.com/office/drawing/2014/main" id="{3099B391-97EC-174E-8F8B-A6D799C6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61" y="5268394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0" name="Rectangle 36">
            <a:extLst>
              <a:ext uri="{FF2B5EF4-FFF2-40B4-BE49-F238E27FC236}">
                <a16:creationId xmlns:a16="http://schemas.microsoft.com/office/drawing/2014/main" id="{FE352BE2-9432-6247-AFFC-9B19B8DB3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450" y="5268394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1" name="Rectangle 37">
            <a:extLst>
              <a:ext uri="{FF2B5EF4-FFF2-40B4-BE49-F238E27FC236}">
                <a16:creationId xmlns:a16="http://schemas.microsoft.com/office/drawing/2014/main" id="{5E9CB442-D8C8-544D-945F-C545D7590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440" y="5268394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2" name="Rectangle 38">
            <a:extLst>
              <a:ext uri="{FF2B5EF4-FFF2-40B4-BE49-F238E27FC236}">
                <a16:creationId xmlns:a16="http://schemas.microsoft.com/office/drawing/2014/main" id="{5EAC81D3-AEDF-AF4F-8F09-5B9FC6F9D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9" y="5268394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3" name="AutoShape 39">
            <a:extLst>
              <a:ext uri="{FF2B5EF4-FFF2-40B4-BE49-F238E27FC236}">
                <a16:creationId xmlns:a16="http://schemas.microsoft.com/office/drawing/2014/main" id="{7C2AF4FE-0A37-FE41-975E-BAC173B1A405}"/>
              </a:ext>
            </a:extLst>
          </p:cNvPr>
          <p:cNvSpPr>
            <a:spLocks/>
          </p:cNvSpPr>
          <p:nvPr/>
        </p:nvSpPr>
        <p:spPr bwMode="auto">
          <a:xfrm rot="16200000">
            <a:off x="1168770" y="4554425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4" name="AutoShape 40">
            <a:extLst>
              <a:ext uri="{FF2B5EF4-FFF2-40B4-BE49-F238E27FC236}">
                <a16:creationId xmlns:a16="http://schemas.microsoft.com/office/drawing/2014/main" id="{9A603FFB-4238-914D-941B-D0ADDEC7DE09}"/>
              </a:ext>
            </a:extLst>
          </p:cNvPr>
          <p:cNvSpPr>
            <a:spLocks/>
          </p:cNvSpPr>
          <p:nvPr/>
        </p:nvSpPr>
        <p:spPr bwMode="auto">
          <a:xfrm rot="16200000">
            <a:off x="2428716" y="4302436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5" name="AutoShape 41">
            <a:extLst>
              <a:ext uri="{FF2B5EF4-FFF2-40B4-BE49-F238E27FC236}">
                <a16:creationId xmlns:a16="http://schemas.microsoft.com/office/drawing/2014/main" id="{636DDB12-C558-B843-8F06-BA0895661C39}"/>
              </a:ext>
            </a:extLst>
          </p:cNvPr>
          <p:cNvSpPr>
            <a:spLocks/>
          </p:cNvSpPr>
          <p:nvPr/>
        </p:nvSpPr>
        <p:spPr bwMode="auto">
          <a:xfrm rot="16200000">
            <a:off x="4318635" y="3924452"/>
            <a:ext cx="251989" cy="2267903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6" name="AutoShape 42">
            <a:extLst>
              <a:ext uri="{FF2B5EF4-FFF2-40B4-BE49-F238E27FC236}">
                <a16:creationId xmlns:a16="http://schemas.microsoft.com/office/drawing/2014/main" id="{14C6FEAA-FE23-3F47-8340-8ADB0BE55D35}"/>
              </a:ext>
            </a:extLst>
          </p:cNvPr>
          <p:cNvSpPr>
            <a:spLocks/>
          </p:cNvSpPr>
          <p:nvPr/>
        </p:nvSpPr>
        <p:spPr bwMode="auto">
          <a:xfrm rot="16200000">
            <a:off x="5956564" y="4554425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7" name="AutoShape 43">
            <a:extLst>
              <a:ext uri="{FF2B5EF4-FFF2-40B4-BE49-F238E27FC236}">
                <a16:creationId xmlns:a16="http://schemas.microsoft.com/office/drawing/2014/main" id="{D5872013-51FF-134A-944E-87DC84C834DF}"/>
              </a:ext>
            </a:extLst>
          </p:cNvPr>
          <p:cNvSpPr>
            <a:spLocks/>
          </p:cNvSpPr>
          <p:nvPr/>
        </p:nvSpPr>
        <p:spPr bwMode="auto">
          <a:xfrm rot="16200000">
            <a:off x="7216510" y="4302436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8" name="AutoShape 44">
            <a:extLst>
              <a:ext uri="{FF2B5EF4-FFF2-40B4-BE49-F238E27FC236}">
                <a16:creationId xmlns:a16="http://schemas.microsoft.com/office/drawing/2014/main" id="{EA6B160A-E866-FB43-A028-E805BFDB94FF}"/>
              </a:ext>
            </a:extLst>
          </p:cNvPr>
          <p:cNvSpPr>
            <a:spLocks/>
          </p:cNvSpPr>
          <p:nvPr/>
        </p:nvSpPr>
        <p:spPr bwMode="auto">
          <a:xfrm rot="16200000">
            <a:off x="8602450" y="4428431"/>
            <a:ext cx="251989" cy="1259946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9" name="Text Box 45">
            <a:extLst>
              <a:ext uri="{FF2B5EF4-FFF2-40B4-BE49-F238E27FC236}">
                <a16:creationId xmlns:a16="http://schemas.microsoft.com/office/drawing/2014/main" id="{172AF2D7-B9B2-5043-B461-2FEB97F05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758" y="4596424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1550" name="Text Box 46">
            <a:extLst>
              <a:ext uri="{FF2B5EF4-FFF2-40B4-BE49-F238E27FC236}">
                <a16:creationId xmlns:a16="http://schemas.microsoft.com/office/drawing/2014/main" id="{D5DFBC09-12B9-3A4F-92FC-E442C7E97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919" y="4596424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1551" name="Text Box 47">
            <a:extLst>
              <a:ext uri="{FF2B5EF4-FFF2-40B4-BE49-F238E27FC236}">
                <a16:creationId xmlns:a16="http://schemas.microsoft.com/office/drawing/2014/main" id="{6194948E-AD65-2E42-B613-9D8E27067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839" y="4596424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</a:p>
        </p:txBody>
      </p:sp>
      <p:sp>
        <p:nvSpPr>
          <p:cNvPr id="21552" name="Text Box 48">
            <a:extLst>
              <a:ext uri="{FF2B5EF4-FFF2-40B4-BE49-F238E27FC236}">
                <a16:creationId xmlns:a16="http://schemas.microsoft.com/office/drawing/2014/main" id="{8A882E97-5CE2-3747-9DF2-3649DEFE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552" y="4596424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</a:p>
        </p:txBody>
      </p:sp>
      <p:sp>
        <p:nvSpPr>
          <p:cNvPr id="21553" name="Text Box 49">
            <a:extLst>
              <a:ext uri="{FF2B5EF4-FFF2-40B4-BE49-F238E27FC236}">
                <a16:creationId xmlns:a16="http://schemas.microsoft.com/office/drawing/2014/main" id="{AA78D4EA-BA41-E244-A901-767CCD644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926" y="4596424"/>
            <a:ext cx="340157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</a:t>
            </a:r>
          </a:p>
        </p:txBody>
      </p:sp>
      <p:sp>
        <p:nvSpPr>
          <p:cNvPr id="21554" name="Text Box 50">
            <a:extLst>
              <a:ext uri="{FF2B5EF4-FFF2-40B4-BE49-F238E27FC236}">
                <a16:creationId xmlns:a16="http://schemas.microsoft.com/office/drawing/2014/main" id="{98C27000-00F2-B541-BC85-BF1B3FEAC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077" y="4596424"/>
            <a:ext cx="32573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</a:t>
            </a:r>
          </a:p>
        </p:txBody>
      </p:sp>
      <p:sp>
        <p:nvSpPr>
          <p:cNvPr id="21555" name="Rectangle 51">
            <a:extLst>
              <a:ext uri="{FF2B5EF4-FFF2-40B4-BE49-F238E27FC236}">
                <a16:creationId xmlns:a16="http://schemas.microsoft.com/office/drawing/2014/main" id="{0D11438D-0A7B-EF45-8F42-5A2AD536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6" y="6528340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6" name="Rectangle 52">
            <a:extLst>
              <a:ext uri="{FF2B5EF4-FFF2-40B4-BE49-F238E27FC236}">
                <a16:creationId xmlns:a16="http://schemas.microsoft.com/office/drawing/2014/main" id="{151D4BEA-4CAD-BB4F-B00E-F74EFF883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775" y="6528340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7" name="Rectangle 53">
            <a:extLst>
              <a:ext uri="{FF2B5EF4-FFF2-40B4-BE49-F238E27FC236}">
                <a16:creationId xmlns:a16="http://schemas.microsoft.com/office/drawing/2014/main" id="{A4994147-C2B2-1445-A663-451F3BF5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765" y="6528340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8" name="Rectangle 54">
            <a:extLst>
              <a:ext uri="{FF2B5EF4-FFF2-40B4-BE49-F238E27FC236}">
                <a16:creationId xmlns:a16="http://schemas.microsoft.com/office/drawing/2014/main" id="{293CF3BA-CB29-3E4A-9E9B-A60043B0E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754" y="6528340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9" name="Rectangle 55">
            <a:extLst>
              <a:ext uri="{FF2B5EF4-FFF2-40B4-BE49-F238E27FC236}">
                <a16:creationId xmlns:a16="http://schemas.microsoft.com/office/drawing/2014/main" id="{BF1D2A09-6E96-8347-965C-D8DDF14F1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43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0" name="Rectangle 56">
            <a:extLst>
              <a:ext uri="{FF2B5EF4-FFF2-40B4-BE49-F238E27FC236}">
                <a16:creationId xmlns:a16="http://schemas.microsoft.com/office/drawing/2014/main" id="{1C5D1429-A45E-4A43-A70C-899B5DB9D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732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1" name="Rectangle 57">
            <a:extLst>
              <a:ext uri="{FF2B5EF4-FFF2-40B4-BE49-F238E27FC236}">
                <a16:creationId xmlns:a16="http://schemas.microsoft.com/office/drawing/2014/main" id="{DD3561A5-414A-C244-9C5C-04DEF415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721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2" name="Rectangle 58">
            <a:extLst>
              <a:ext uri="{FF2B5EF4-FFF2-40B4-BE49-F238E27FC236}">
                <a16:creationId xmlns:a16="http://schemas.microsoft.com/office/drawing/2014/main" id="{95DE1F5A-2686-C644-9B4C-607A34D8E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710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3" name="Rectangle 59">
            <a:extLst>
              <a:ext uri="{FF2B5EF4-FFF2-40B4-BE49-F238E27FC236}">
                <a16:creationId xmlns:a16="http://schemas.microsoft.com/office/drawing/2014/main" id="{82A2B6FB-EF33-064D-B442-BB3F85921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4" name="Rectangle 60">
            <a:extLst>
              <a:ext uri="{FF2B5EF4-FFF2-40B4-BE49-F238E27FC236}">
                <a16:creationId xmlns:a16="http://schemas.microsoft.com/office/drawing/2014/main" id="{FB2B04F6-6A5A-AC48-855F-C48DE551A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89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5" name="Rectangle 61">
            <a:extLst>
              <a:ext uri="{FF2B5EF4-FFF2-40B4-BE49-F238E27FC236}">
                <a16:creationId xmlns:a16="http://schemas.microsoft.com/office/drawing/2014/main" id="{B1C84F8D-DA05-FA4E-8A87-C0088BE83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678" y="6528340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6" name="Rectangle 62">
            <a:extLst>
              <a:ext uri="{FF2B5EF4-FFF2-40B4-BE49-F238E27FC236}">
                <a16:creationId xmlns:a16="http://schemas.microsoft.com/office/drawing/2014/main" id="{E80485F5-4E71-4C47-8F06-804C55E30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667" y="6528340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7" name="Rectangle 63">
            <a:extLst>
              <a:ext uri="{FF2B5EF4-FFF2-40B4-BE49-F238E27FC236}">
                <a16:creationId xmlns:a16="http://schemas.microsoft.com/office/drawing/2014/main" id="{9E2919FF-EBE3-C240-A2BF-F58D1D2B4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56" y="6528340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8" name="Rectangle 64">
            <a:extLst>
              <a:ext uri="{FF2B5EF4-FFF2-40B4-BE49-F238E27FC236}">
                <a16:creationId xmlns:a16="http://schemas.microsoft.com/office/drawing/2014/main" id="{94969E88-3760-B640-8A4D-8B1812E08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645" y="6528340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9" name="Rectangle 65">
            <a:extLst>
              <a:ext uri="{FF2B5EF4-FFF2-40B4-BE49-F238E27FC236}">
                <a16:creationId xmlns:a16="http://schemas.microsoft.com/office/drawing/2014/main" id="{A3908DCF-AF28-6B4B-9E35-F3E010A3B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35" y="6528340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0" name="Rectangle 66">
            <a:extLst>
              <a:ext uri="{FF2B5EF4-FFF2-40B4-BE49-F238E27FC236}">
                <a16:creationId xmlns:a16="http://schemas.microsoft.com/office/drawing/2014/main" id="{CEA0F39B-7537-3E40-9FB8-753BC81AE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624" y="6528340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1" name="Rectangle 67">
            <a:extLst>
              <a:ext uri="{FF2B5EF4-FFF2-40B4-BE49-F238E27FC236}">
                <a16:creationId xmlns:a16="http://schemas.microsoft.com/office/drawing/2014/main" id="{D5E37622-10F4-594F-ACE6-2E63F4D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613" y="6528340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2" name="Rectangle 68">
            <a:extLst>
              <a:ext uri="{FF2B5EF4-FFF2-40B4-BE49-F238E27FC236}">
                <a16:creationId xmlns:a16="http://schemas.microsoft.com/office/drawing/2014/main" id="{8A1F8DA6-48FA-9A4E-8EBD-52929E253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602" y="6528340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3" name="Rectangle 69">
            <a:extLst>
              <a:ext uri="{FF2B5EF4-FFF2-40B4-BE49-F238E27FC236}">
                <a16:creationId xmlns:a16="http://schemas.microsoft.com/office/drawing/2014/main" id="{C3780853-481B-314A-9248-A404B3B47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591" y="6528340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4" name="Rectangle 70">
            <a:extLst>
              <a:ext uri="{FF2B5EF4-FFF2-40B4-BE49-F238E27FC236}">
                <a16:creationId xmlns:a16="http://schemas.microsoft.com/office/drawing/2014/main" id="{579C1569-7A82-834C-AFAB-3994314D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580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5" name="Rectangle 71">
            <a:extLst>
              <a:ext uri="{FF2B5EF4-FFF2-40B4-BE49-F238E27FC236}">
                <a16:creationId xmlns:a16="http://schemas.microsoft.com/office/drawing/2014/main" id="{BCED3D8C-27D4-754C-8253-F1902920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570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6" name="Rectangle 72">
            <a:extLst>
              <a:ext uri="{FF2B5EF4-FFF2-40B4-BE49-F238E27FC236}">
                <a16:creationId xmlns:a16="http://schemas.microsoft.com/office/drawing/2014/main" id="{2D8BEE2A-1130-0249-8531-1F327C9B5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59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7" name="Rectangle 73">
            <a:extLst>
              <a:ext uri="{FF2B5EF4-FFF2-40B4-BE49-F238E27FC236}">
                <a16:creationId xmlns:a16="http://schemas.microsoft.com/office/drawing/2014/main" id="{02067540-4428-F240-98D0-ED7FDD00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548" y="6528340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8" name="Rectangle 74">
            <a:extLst>
              <a:ext uri="{FF2B5EF4-FFF2-40B4-BE49-F238E27FC236}">
                <a16:creationId xmlns:a16="http://schemas.microsoft.com/office/drawing/2014/main" id="{F80BBA86-69C7-554C-AE9D-1237FBCCA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7" y="6528340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9" name="Rectangle 75">
            <a:extLst>
              <a:ext uri="{FF2B5EF4-FFF2-40B4-BE49-F238E27FC236}">
                <a16:creationId xmlns:a16="http://schemas.microsoft.com/office/drawing/2014/main" id="{EF8532E2-A3F7-0744-A7C5-821079EF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526" y="6528340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0" name="Rectangle 76">
            <a:extLst>
              <a:ext uri="{FF2B5EF4-FFF2-40B4-BE49-F238E27FC236}">
                <a16:creationId xmlns:a16="http://schemas.microsoft.com/office/drawing/2014/main" id="{86D0D5B7-2BC0-3B49-8114-D6B41BCCA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15" y="6528340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1" name="Rectangle 77">
            <a:extLst>
              <a:ext uri="{FF2B5EF4-FFF2-40B4-BE49-F238E27FC236}">
                <a16:creationId xmlns:a16="http://schemas.microsoft.com/office/drawing/2014/main" id="{F4FA677A-50C7-714D-AEA2-60A23F466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505" y="6528340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2" name="Rectangle 78">
            <a:extLst>
              <a:ext uri="{FF2B5EF4-FFF2-40B4-BE49-F238E27FC236}">
                <a16:creationId xmlns:a16="http://schemas.microsoft.com/office/drawing/2014/main" id="{4795A0A6-8AB1-9D48-9124-0905848D8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494" y="6528340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3" name="Rectangle 79">
            <a:extLst>
              <a:ext uri="{FF2B5EF4-FFF2-40B4-BE49-F238E27FC236}">
                <a16:creationId xmlns:a16="http://schemas.microsoft.com/office/drawing/2014/main" id="{A21F411A-2EFD-774F-948B-628DF287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483" y="6528340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4" name="Rectangle 80">
            <a:extLst>
              <a:ext uri="{FF2B5EF4-FFF2-40B4-BE49-F238E27FC236}">
                <a16:creationId xmlns:a16="http://schemas.microsoft.com/office/drawing/2014/main" id="{729B6E65-5CFB-0743-8B16-322F85EC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472" y="6528340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5" name="Rectangle 81">
            <a:extLst>
              <a:ext uri="{FF2B5EF4-FFF2-40B4-BE49-F238E27FC236}">
                <a16:creationId xmlns:a16="http://schemas.microsoft.com/office/drawing/2014/main" id="{3E5B48AC-40BE-1647-9B48-48759038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61" y="6528340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6" name="Rectangle 82">
            <a:extLst>
              <a:ext uri="{FF2B5EF4-FFF2-40B4-BE49-F238E27FC236}">
                <a16:creationId xmlns:a16="http://schemas.microsoft.com/office/drawing/2014/main" id="{7C7A6EEE-3B82-3A4D-AD18-1BBE67F8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450" y="6528340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7" name="Rectangle 83">
            <a:extLst>
              <a:ext uri="{FF2B5EF4-FFF2-40B4-BE49-F238E27FC236}">
                <a16:creationId xmlns:a16="http://schemas.microsoft.com/office/drawing/2014/main" id="{ABA7138F-19C5-4A4D-AAB7-3F68564C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440" y="6528340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8" name="Rectangle 84">
            <a:extLst>
              <a:ext uri="{FF2B5EF4-FFF2-40B4-BE49-F238E27FC236}">
                <a16:creationId xmlns:a16="http://schemas.microsoft.com/office/drawing/2014/main" id="{D98BBE2A-229D-E345-94FA-80E482A19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9" y="6528340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9" name="AutoShape 85">
            <a:extLst>
              <a:ext uri="{FF2B5EF4-FFF2-40B4-BE49-F238E27FC236}">
                <a16:creationId xmlns:a16="http://schemas.microsoft.com/office/drawing/2014/main" id="{7558D2C0-DC85-8049-9DE1-F74FC310A12B}"/>
              </a:ext>
            </a:extLst>
          </p:cNvPr>
          <p:cNvSpPr>
            <a:spLocks/>
          </p:cNvSpPr>
          <p:nvPr/>
        </p:nvSpPr>
        <p:spPr bwMode="auto">
          <a:xfrm rot="16200000">
            <a:off x="1168770" y="5814371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0" name="AutoShape 86">
            <a:extLst>
              <a:ext uri="{FF2B5EF4-FFF2-40B4-BE49-F238E27FC236}">
                <a16:creationId xmlns:a16="http://schemas.microsoft.com/office/drawing/2014/main" id="{3DFD727A-961F-F847-A0EC-B32BCE49E1B3}"/>
              </a:ext>
            </a:extLst>
          </p:cNvPr>
          <p:cNvSpPr>
            <a:spLocks/>
          </p:cNvSpPr>
          <p:nvPr/>
        </p:nvSpPr>
        <p:spPr bwMode="auto">
          <a:xfrm rot="16200000">
            <a:off x="2428716" y="5562382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1" name="AutoShape 87">
            <a:extLst>
              <a:ext uri="{FF2B5EF4-FFF2-40B4-BE49-F238E27FC236}">
                <a16:creationId xmlns:a16="http://schemas.microsoft.com/office/drawing/2014/main" id="{9807AEE9-5973-D74E-A446-97AE649714C8}"/>
              </a:ext>
            </a:extLst>
          </p:cNvPr>
          <p:cNvSpPr>
            <a:spLocks/>
          </p:cNvSpPr>
          <p:nvPr/>
        </p:nvSpPr>
        <p:spPr bwMode="auto">
          <a:xfrm rot="16200000">
            <a:off x="4318635" y="5184398"/>
            <a:ext cx="251989" cy="2267903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2" name="AutoShape 88">
            <a:extLst>
              <a:ext uri="{FF2B5EF4-FFF2-40B4-BE49-F238E27FC236}">
                <a16:creationId xmlns:a16="http://schemas.microsoft.com/office/drawing/2014/main" id="{3CF3DC98-0C92-814B-8775-1853DCF6A506}"/>
              </a:ext>
            </a:extLst>
          </p:cNvPr>
          <p:cNvSpPr>
            <a:spLocks/>
          </p:cNvSpPr>
          <p:nvPr/>
        </p:nvSpPr>
        <p:spPr bwMode="auto">
          <a:xfrm rot="16200000">
            <a:off x="5956564" y="5814371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3" name="AutoShape 89">
            <a:extLst>
              <a:ext uri="{FF2B5EF4-FFF2-40B4-BE49-F238E27FC236}">
                <a16:creationId xmlns:a16="http://schemas.microsoft.com/office/drawing/2014/main" id="{6A841CA3-63A3-664C-AE38-A6F60701316A}"/>
              </a:ext>
            </a:extLst>
          </p:cNvPr>
          <p:cNvSpPr>
            <a:spLocks/>
          </p:cNvSpPr>
          <p:nvPr/>
        </p:nvSpPr>
        <p:spPr bwMode="auto">
          <a:xfrm rot="16200000">
            <a:off x="7216510" y="5562382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4" name="AutoShape 90">
            <a:extLst>
              <a:ext uri="{FF2B5EF4-FFF2-40B4-BE49-F238E27FC236}">
                <a16:creationId xmlns:a16="http://schemas.microsoft.com/office/drawing/2014/main" id="{DE001081-2CC9-2743-AC6B-058DFD9F498B}"/>
              </a:ext>
            </a:extLst>
          </p:cNvPr>
          <p:cNvSpPr>
            <a:spLocks/>
          </p:cNvSpPr>
          <p:nvPr/>
        </p:nvSpPr>
        <p:spPr bwMode="auto">
          <a:xfrm rot="16200000">
            <a:off x="8602450" y="5688376"/>
            <a:ext cx="251989" cy="1259946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5" name="Text Box 91">
            <a:extLst>
              <a:ext uri="{FF2B5EF4-FFF2-40B4-BE49-F238E27FC236}">
                <a16:creationId xmlns:a16="http://schemas.microsoft.com/office/drawing/2014/main" id="{90FC144D-09C7-CE47-9981-9DB1F802F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758" y="5856370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1596" name="Text Box 92">
            <a:extLst>
              <a:ext uri="{FF2B5EF4-FFF2-40B4-BE49-F238E27FC236}">
                <a16:creationId xmlns:a16="http://schemas.microsoft.com/office/drawing/2014/main" id="{9B45434F-638A-0F45-AB88-4447EE6F4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654" y="5856370"/>
            <a:ext cx="63511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Free</a:t>
            </a:r>
          </a:p>
        </p:txBody>
      </p:sp>
      <p:sp>
        <p:nvSpPr>
          <p:cNvPr id="21597" name="Text Box 93">
            <a:extLst>
              <a:ext uri="{FF2B5EF4-FFF2-40B4-BE49-F238E27FC236}">
                <a16:creationId xmlns:a16="http://schemas.microsoft.com/office/drawing/2014/main" id="{4D2C15A6-59B1-A247-9CA0-53E1206CA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839" y="5856370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</a:p>
        </p:txBody>
      </p:sp>
      <p:sp>
        <p:nvSpPr>
          <p:cNvPr id="21598" name="Text Box 94">
            <a:extLst>
              <a:ext uri="{FF2B5EF4-FFF2-40B4-BE49-F238E27FC236}">
                <a16:creationId xmlns:a16="http://schemas.microsoft.com/office/drawing/2014/main" id="{2383A3E6-179A-FD41-B083-E1EBC9318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502" y="5856370"/>
            <a:ext cx="63511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Free</a:t>
            </a:r>
          </a:p>
        </p:txBody>
      </p:sp>
      <p:sp>
        <p:nvSpPr>
          <p:cNvPr id="21599" name="Text Box 95">
            <a:extLst>
              <a:ext uri="{FF2B5EF4-FFF2-40B4-BE49-F238E27FC236}">
                <a16:creationId xmlns:a16="http://schemas.microsoft.com/office/drawing/2014/main" id="{951174B8-3DAE-B448-BEEB-B4A2DD8A9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926" y="5856370"/>
            <a:ext cx="340157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</a:t>
            </a:r>
          </a:p>
        </p:txBody>
      </p:sp>
      <p:sp>
        <p:nvSpPr>
          <p:cNvPr id="21600" name="Text Box 96">
            <a:extLst>
              <a:ext uri="{FF2B5EF4-FFF2-40B4-BE49-F238E27FC236}">
                <a16:creationId xmlns:a16="http://schemas.microsoft.com/office/drawing/2014/main" id="{29E86DDE-5A26-C147-AF88-36E2AF636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077" y="5856370"/>
            <a:ext cx="32573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417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 animBg="1"/>
      <p:bldP spid="21510" grpId="0" animBg="1"/>
      <p:bldP spid="21511" grpId="0" animBg="1"/>
      <p:bldP spid="21512" grpId="0" animBg="1"/>
      <p:bldP spid="21513" grpId="0" animBg="1"/>
      <p:bldP spid="21514" grpId="0" animBg="1"/>
      <p:bldP spid="21515" grpId="0" animBg="1"/>
      <p:bldP spid="21516" grpId="0" animBg="1"/>
      <p:bldP spid="21517" grpId="0" animBg="1"/>
      <p:bldP spid="21518" grpId="0" animBg="1"/>
      <p:bldP spid="21519" grpId="0" animBg="1"/>
      <p:bldP spid="21520" grpId="0" animBg="1"/>
      <p:bldP spid="21521" grpId="0" animBg="1"/>
      <p:bldP spid="21522" grpId="0" animBg="1"/>
      <p:bldP spid="21523" grpId="0" animBg="1"/>
      <p:bldP spid="21524" grpId="0" animBg="1"/>
      <p:bldP spid="21525" grpId="0" animBg="1"/>
      <p:bldP spid="21526" grpId="0" animBg="1"/>
      <p:bldP spid="21527" grpId="0" animBg="1"/>
      <p:bldP spid="21528" grpId="0" animBg="1"/>
      <p:bldP spid="21529" grpId="0" animBg="1"/>
      <p:bldP spid="21530" grpId="0" animBg="1"/>
      <p:bldP spid="21531" grpId="0" animBg="1"/>
      <p:bldP spid="21532" grpId="0" animBg="1"/>
      <p:bldP spid="21533" grpId="0" animBg="1"/>
      <p:bldP spid="21534" grpId="0" animBg="1"/>
      <p:bldP spid="21535" grpId="0" animBg="1"/>
      <p:bldP spid="21536" grpId="0" animBg="1"/>
      <p:bldP spid="21537" grpId="0" animBg="1"/>
      <p:bldP spid="21538" grpId="0" animBg="1"/>
      <p:bldP spid="21539" grpId="0" animBg="1"/>
      <p:bldP spid="21540" grpId="0" animBg="1"/>
      <p:bldP spid="21541" grpId="0" animBg="1"/>
      <p:bldP spid="21542" grpId="0" animBg="1"/>
      <p:bldP spid="21543" grpId="0" animBg="1"/>
      <p:bldP spid="21544" grpId="0" animBg="1"/>
      <p:bldP spid="21545" grpId="0" animBg="1"/>
      <p:bldP spid="21546" grpId="0" animBg="1"/>
      <p:bldP spid="21547" grpId="0" animBg="1"/>
      <p:bldP spid="21548" grpId="0" animBg="1"/>
      <p:bldP spid="21549" grpId="0"/>
      <p:bldP spid="21550" grpId="0"/>
      <p:bldP spid="21551" grpId="0"/>
      <p:bldP spid="21552" grpId="0"/>
      <p:bldP spid="21553" grpId="0"/>
      <p:bldP spid="21554" grpId="0"/>
      <p:bldP spid="21555" grpId="0" animBg="1"/>
      <p:bldP spid="21556" grpId="0" animBg="1"/>
      <p:bldP spid="21557" grpId="0" animBg="1"/>
      <p:bldP spid="21558" grpId="0" animBg="1"/>
      <p:bldP spid="21559" grpId="0" animBg="1"/>
      <p:bldP spid="21560" grpId="0" animBg="1"/>
      <p:bldP spid="21561" grpId="0" animBg="1"/>
      <p:bldP spid="21562" grpId="0" animBg="1"/>
      <p:bldP spid="21563" grpId="0" animBg="1"/>
      <p:bldP spid="21564" grpId="0" animBg="1"/>
      <p:bldP spid="21565" grpId="0" animBg="1"/>
      <p:bldP spid="21566" grpId="0" animBg="1"/>
      <p:bldP spid="21567" grpId="0" animBg="1"/>
      <p:bldP spid="21568" grpId="0" animBg="1"/>
      <p:bldP spid="21569" grpId="0" animBg="1"/>
      <p:bldP spid="21570" grpId="0" animBg="1"/>
      <p:bldP spid="21571" grpId="0" animBg="1"/>
      <p:bldP spid="21572" grpId="0" animBg="1"/>
      <p:bldP spid="21573" grpId="0" animBg="1"/>
      <p:bldP spid="21574" grpId="0" animBg="1"/>
      <p:bldP spid="21575" grpId="0" animBg="1"/>
      <p:bldP spid="21576" grpId="0" animBg="1"/>
      <p:bldP spid="21577" grpId="0" animBg="1"/>
      <p:bldP spid="21578" grpId="0" animBg="1"/>
      <p:bldP spid="21579" grpId="0" animBg="1"/>
      <p:bldP spid="21580" grpId="0" animBg="1"/>
      <p:bldP spid="21581" grpId="0" animBg="1"/>
      <p:bldP spid="21582" grpId="0" animBg="1"/>
      <p:bldP spid="21583" grpId="0" animBg="1"/>
      <p:bldP spid="21584" grpId="0" animBg="1"/>
      <p:bldP spid="21585" grpId="0" animBg="1"/>
      <p:bldP spid="21586" grpId="0" animBg="1"/>
      <p:bldP spid="21587" grpId="0" animBg="1"/>
      <p:bldP spid="21588" grpId="0" animBg="1"/>
      <p:bldP spid="21589" grpId="0" animBg="1"/>
      <p:bldP spid="21590" grpId="0" animBg="1"/>
      <p:bldP spid="21591" grpId="0" animBg="1"/>
      <p:bldP spid="21592" grpId="0" animBg="1"/>
      <p:bldP spid="21593" grpId="0" animBg="1"/>
      <p:bldP spid="21594" grpId="0" animBg="1"/>
      <p:bldP spid="21595" grpId="0"/>
      <p:bldP spid="21596" grpId="0"/>
      <p:bldP spid="21597" grpId="0"/>
      <p:bldP spid="21598" grpId="0"/>
      <p:bldP spid="21599" grpId="0"/>
      <p:bldP spid="2160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FDD0B81-1CF4-CA49-BA10-43EA315D9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Linked allocation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2A65B8E-FC5E-4A4F-B03A-16CE0AFFF1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46498" cy="650635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File blocks form </a:t>
            </a:r>
            <a:r>
              <a:rPr lang="en-US" altLang="en-US" b="1" dirty="0"/>
              <a:t>a linked list</a:t>
            </a:r>
            <a:endParaRPr lang="en-US" altLang="en-US" dirty="0"/>
          </a:p>
          <a:p>
            <a:pPr lvl="1"/>
            <a:r>
              <a:rPr lang="en-US" altLang="en-US" dirty="0"/>
              <a:t>Blocks may be scattered around in disk</a:t>
            </a:r>
          </a:p>
          <a:p>
            <a:pPr lvl="1"/>
            <a:r>
              <a:rPr lang="en-US" altLang="en-US" dirty="0"/>
              <a:t>Block has pointer to next block</a:t>
            </a:r>
          </a:p>
          <a:p>
            <a:pPr lvl="1"/>
            <a:r>
              <a:rPr lang="en-US" altLang="en-US" dirty="0"/>
              <a:t>Files grow as large as needed</a:t>
            </a:r>
          </a:p>
          <a:p>
            <a:r>
              <a:rPr lang="en-US" altLang="en-US" dirty="0"/>
              <a:t>Indexing is simple</a:t>
            </a:r>
          </a:p>
          <a:p>
            <a:pPr lvl="1"/>
            <a:r>
              <a:rPr lang="en-US" altLang="en-US" dirty="0"/>
              <a:t>Index node contains</a:t>
            </a:r>
          </a:p>
          <a:p>
            <a:pPr lvl="2"/>
            <a:r>
              <a:rPr lang="en-US" altLang="en-US" dirty="0"/>
              <a:t>First and last block</a:t>
            </a:r>
          </a:p>
          <a:p>
            <a:pPr lvl="2"/>
            <a:r>
              <a:rPr lang="en-US" altLang="en-US" dirty="0"/>
              <a:t>Length of file in bytes</a:t>
            </a:r>
          </a:p>
          <a:p>
            <a:r>
              <a:rPr lang="en-US" altLang="en-US" dirty="0"/>
              <a:t>Blocks allocated as needed</a:t>
            </a:r>
          </a:p>
          <a:p>
            <a:pPr lvl="1"/>
            <a:r>
              <a:rPr lang="en-US" altLang="en-US" dirty="0"/>
              <a:t>Linked into list of blocks</a:t>
            </a:r>
          </a:p>
          <a:p>
            <a:pPr lvl="1"/>
            <a:r>
              <a:rPr lang="en-US" altLang="en-US" dirty="0"/>
              <a:t>Removed from list of free blocks (or bitmap) </a:t>
            </a:r>
          </a:p>
          <a:p>
            <a:r>
              <a:rPr lang="en-US" altLang="en-US" dirty="0"/>
              <a:t>No wasted blocks - all blocks can be used</a:t>
            </a:r>
          </a:p>
          <a:p>
            <a:endParaRPr lang="en-US" altLang="en-US" dirty="0"/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041BE2A2-3EB8-A04A-A272-2D01741241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5F60A50B-086F-9740-941E-F79E713EFE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97F5CC7-7A9F-8646-B7E9-FA27641BC70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44A66991-048B-3444-943F-981A95E67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0" y="1933667"/>
            <a:ext cx="503978" cy="6754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AF7B6C4E-47B2-9647-AF9B-251245DDC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3359855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84A6D0E1-4539-C345-A76D-42ED32FD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B82FA263-A5EB-2649-82C4-29D5E91D6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EF7F4DBA-D66D-704D-94E8-4E999E292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D20F6564-083A-2E45-B48D-310924747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3359855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4" name="Rectangle 10">
            <a:extLst>
              <a:ext uri="{FF2B5EF4-FFF2-40B4-BE49-F238E27FC236}">
                <a16:creationId xmlns:a16="http://schemas.microsoft.com/office/drawing/2014/main" id="{36493D62-8AE9-F54D-B0D2-060E06F9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1931917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5" name="Rectangle 11">
            <a:extLst>
              <a:ext uri="{FF2B5EF4-FFF2-40B4-BE49-F238E27FC236}">
                <a16:creationId xmlns:a16="http://schemas.microsoft.com/office/drawing/2014/main" id="{A9458A7C-0DEA-D448-9229-AED237941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6" name="Text Box 12">
            <a:extLst>
              <a:ext uri="{FF2B5EF4-FFF2-40B4-BE49-F238E27FC236}">
                <a16:creationId xmlns:a16="http://schemas.microsoft.com/office/drawing/2014/main" id="{46A036F9-D686-774A-AFF7-CF5CF0C57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2717" name="Text Box 13">
            <a:extLst>
              <a:ext uri="{FF2B5EF4-FFF2-40B4-BE49-F238E27FC236}">
                <a16:creationId xmlns:a16="http://schemas.microsoft.com/office/drawing/2014/main" id="{38814392-2815-5141-961D-552BBEC9A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2718" name="Text Box 14">
            <a:extLst>
              <a:ext uri="{FF2B5EF4-FFF2-40B4-BE49-F238E27FC236}">
                <a16:creationId xmlns:a16="http://schemas.microsoft.com/office/drawing/2014/main" id="{B58E7783-AD0A-4644-8E4C-72F31806B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0817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2719" name="Text Box 15">
            <a:extLst>
              <a:ext uri="{FF2B5EF4-FFF2-40B4-BE49-F238E27FC236}">
                <a16:creationId xmlns:a16="http://schemas.microsoft.com/office/drawing/2014/main" id="{DDF3A378-269D-3945-88D6-B61128F0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4774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2720" name="Text Box 16">
            <a:extLst>
              <a:ext uri="{FF2B5EF4-FFF2-40B4-BE49-F238E27FC236}">
                <a16:creationId xmlns:a16="http://schemas.microsoft.com/office/drawing/2014/main" id="{6E8BE0CF-AF15-2D4B-9100-5CB3F8BD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901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2721" name="Text Box 17">
            <a:extLst>
              <a:ext uri="{FF2B5EF4-FFF2-40B4-BE49-F238E27FC236}">
                <a16:creationId xmlns:a16="http://schemas.microsoft.com/office/drawing/2014/main" id="{792BBA9A-1B10-1948-BD0C-89ED98E1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858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2722" name="Text Box 18">
            <a:extLst>
              <a:ext uri="{FF2B5EF4-FFF2-40B4-BE49-F238E27FC236}">
                <a16:creationId xmlns:a16="http://schemas.microsoft.com/office/drawing/2014/main" id="{8C041512-150B-304D-9633-99540B0D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816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2723" name="Text Box 19">
            <a:extLst>
              <a:ext uri="{FF2B5EF4-FFF2-40B4-BE49-F238E27FC236}">
                <a16:creationId xmlns:a16="http://schemas.microsoft.com/office/drawing/2014/main" id="{A11E4DD5-0993-FC4E-AF2D-10BD3D82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2773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2724" name="Rectangle 20">
            <a:extLst>
              <a:ext uri="{FF2B5EF4-FFF2-40B4-BE49-F238E27FC236}">
                <a16:creationId xmlns:a16="http://schemas.microsoft.com/office/drawing/2014/main" id="{DF135A01-B8EF-C44C-8D17-0336DFE9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EFAC62E3-5BA5-8246-A05E-D36A1CA17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4703797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6" name="Rectangle 22">
            <a:extLst>
              <a:ext uri="{FF2B5EF4-FFF2-40B4-BE49-F238E27FC236}">
                <a16:creationId xmlns:a16="http://schemas.microsoft.com/office/drawing/2014/main" id="{C61DA998-AA02-8D4A-9599-5FB49FA2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7" name="Rectangle 23">
            <a:extLst>
              <a:ext uri="{FF2B5EF4-FFF2-40B4-BE49-F238E27FC236}">
                <a16:creationId xmlns:a16="http://schemas.microsoft.com/office/drawing/2014/main" id="{AF5F36D6-BA10-9B40-8717-574EDCC94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A05E59C2-A469-A54C-AE04-5D6E57C8E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2729" name="Text Box 25">
            <a:extLst>
              <a:ext uri="{FF2B5EF4-FFF2-40B4-BE49-F238E27FC236}">
                <a16:creationId xmlns:a16="http://schemas.microsoft.com/office/drawing/2014/main" id="{5149FBCE-CA20-254A-8523-CADEB695C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2730" name="Text Box 26">
            <a:extLst>
              <a:ext uri="{FF2B5EF4-FFF2-40B4-BE49-F238E27FC236}">
                <a16:creationId xmlns:a16="http://schemas.microsoft.com/office/drawing/2014/main" id="{EC93EECD-5DF8-E649-9A29-95880DA1F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0285" y="4250568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2731" name="Text Box 27">
            <a:extLst>
              <a:ext uri="{FF2B5EF4-FFF2-40B4-BE49-F238E27FC236}">
                <a16:creationId xmlns:a16="http://schemas.microsoft.com/office/drawing/2014/main" id="{B5969192-F59A-E342-AC6E-45DF9EB25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9404" y="4250568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72732" name="Text Box 28">
            <a:extLst>
              <a:ext uri="{FF2B5EF4-FFF2-40B4-BE49-F238E27FC236}">
                <a16:creationId xmlns:a16="http://schemas.microsoft.com/office/drawing/2014/main" id="{779860DD-EBB3-244C-B121-39D78929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879746"/>
            <a:ext cx="1707519" cy="111030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Start=9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End=4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Length=2902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73A48FBE-2B3C-E944-AB0C-44CF5D161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208" y="5879746"/>
            <a:ext cx="1707519" cy="11103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Start=3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End=6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Length=1500</a:t>
            </a:r>
          </a:p>
        </p:txBody>
      </p:sp>
      <p:cxnSp>
        <p:nvCxnSpPr>
          <p:cNvPr id="72734" name="AutoShape 30">
            <a:extLst>
              <a:ext uri="{FF2B5EF4-FFF2-40B4-BE49-F238E27FC236}">
                <a16:creationId xmlns:a16="http://schemas.microsoft.com/office/drawing/2014/main" id="{9EA8354A-EC09-D143-8490-8472886E0921}"/>
              </a:ext>
            </a:extLst>
          </p:cNvPr>
          <p:cNvCxnSpPr>
            <a:cxnSpLocks noChangeShapeType="1"/>
            <a:stCxn id="72732" idx="0"/>
            <a:endCxn id="72725" idx="2"/>
          </p:cNvCxnSpPr>
          <p:nvPr/>
        </p:nvCxnSpPr>
        <p:spPr bwMode="auto">
          <a:xfrm rot="5400000" flipH="1" flipV="1">
            <a:off x="6433151" y="5256672"/>
            <a:ext cx="503978" cy="74217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735" name="AutoShape 31">
            <a:extLst>
              <a:ext uri="{FF2B5EF4-FFF2-40B4-BE49-F238E27FC236}">
                <a16:creationId xmlns:a16="http://schemas.microsoft.com/office/drawing/2014/main" id="{2C0896EA-CC8F-7147-BC19-B721C72A8732}"/>
              </a:ext>
            </a:extLst>
          </p:cNvPr>
          <p:cNvCxnSpPr>
            <a:cxnSpLocks noChangeShapeType="1"/>
            <a:stCxn id="72736" idx="0"/>
            <a:endCxn id="72708" idx="2"/>
          </p:cNvCxnSpPr>
          <p:nvPr/>
        </p:nvCxnSpPr>
        <p:spPr bwMode="auto">
          <a:xfrm rot="16200000" flipV="1">
            <a:off x="5457779" y="3196128"/>
            <a:ext cx="2103190" cy="92921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6" name="Text Box 32">
            <a:extLst>
              <a:ext uri="{FF2B5EF4-FFF2-40B4-BE49-F238E27FC236}">
                <a16:creationId xmlns:a16="http://schemas.microsoft.com/office/drawing/2014/main" id="{A875FDC0-441C-034A-B2C1-88B8AF26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27" y="4712328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2737" name="Text Box 33">
            <a:extLst>
              <a:ext uri="{FF2B5EF4-FFF2-40B4-BE49-F238E27FC236}">
                <a16:creationId xmlns:a16="http://schemas.microsoft.com/office/drawing/2014/main" id="{70BE6C2B-8E5D-7347-A6E8-5668C75A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x</a:t>
            </a:r>
          </a:p>
        </p:txBody>
      </p:sp>
      <p:cxnSp>
        <p:nvCxnSpPr>
          <p:cNvPr id="72738" name="AutoShape 34">
            <a:extLst>
              <a:ext uri="{FF2B5EF4-FFF2-40B4-BE49-F238E27FC236}">
                <a16:creationId xmlns:a16="http://schemas.microsoft.com/office/drawing/2014/main" id="{99307AB3-103D-884E-B76B-7F80D52AD49F}"/>
              </a:ext>
            </a:extLst>
          </p:cNvPr>
          <p:cNvCxnSpPr>
            <a:cxnSpLocks noChangeShapeType="1"/>
            <a:stCxn id="72739" idx="0"/>
            <a:endCxn id="72709" idx="2"/>
          </p:cNvCxnSpPr>
          <p:nvPr/>
        </p:nvCxnSpPr>
        <p:spPr bwMode="auto">
          <a:xfrm rot="16200000" flipH="1">
            <a:off x="4961455" y="2945013"/>
            <a:ext cx="2091379" cy="82247"/>
          </a:xfrm>
          <a:prstGeom prst="curvedConnector5">
            <a:avLst>
              <a:gd name="adj1" fmla="val -10931"/>
              <a:gd name="adj2" fmla="val 684324"/>
              <a:gd name="adj3" fmla="val 110931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9" name="Text Box 35">
            <a:extLst>
              <a:ext uri="{FF2B5EF4-FFF2-40B4-BE49-F238E27FC236}">
                <a16:creationId xmlns:a16="http://schemas.microsoft.com/office/drawing/2014/main" id="{5889B1B2-2902-0340-8948-902C93A11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cxnSp>
        <p:nvCxnSpPr>
          <p:cNvPr id="72740" name="AutoShape 36">
            <a:extLst>
              <a:ext uri="{FF2B5EF4-FFF2-40B4-BE49-F238E27FC236}">
                <a16:creationId xmlns:a16="http://schemas.microsoft.com/office/drawing/2014/main" id="{601BEF54-CF6A-4540-B35B-D9E2B0931445}"/>
              </a:ext>
            </a:extLst>
          </p:cNvPr>
          <p:cNvCxnSpPr>
            <a:cxnSpLocks noChangeShapeType="1"/>
            <a:stCxn id="72733" idx="0"/>
            <a:endCxn id="72714" idx="2"/>
          </p:cNvCxnSpPr>
          <p:nvPr/>
        </p:nvCxnSpPr>
        <p:spPr bwMode="auto">
          <a:xfrm rot="5400000" flipH="1" flipV="1">
            <a:off x="7063124" y="3870732"/>
            <a:ext cx="3275858" cy="742171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1" name="Text Box 37">
            <a:extLst>
              <a:ext uri="{FF2B5EF4-FFF2-40B4-BE49-F238E27FC236}">
                <a16:creationId xmlns:a16="http://schemas.microsoft.com/office/drawing/2014/main" id="{7C855905-1A09-F54C-9FF4-1C2EBAD50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424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cxnSp>
        <p:nvCxnSpPr>
          <p:cNvPr id="72742" name="AutoShape 38">
            <a:extLst>
              <a:ext uri="{FF2B5EF4-FFF2-40B4-BE49-F238E27FC236}">
                <a16:creationId xmlns:a16="http://schemas.microsoft.com/office/drawing/2014/main" id="{89BFB0D2-67EC-C54F-8E09-32E5712B4F52}"/>
              </a:ext>
            </a:extLst>
          </p:cNvPr>
          <p:cNvCxnSpPr>
            <a:cxnSpLocks noChangeShapeType="1"/>
            <a:stCxn id="72741" idx="0"/>
            <a:endCxn id="72713" idx="2"/>
          </p:cNvCxnSpPr>
          <p:nvPr/>
        </p:nvCxnSpPr>
        <p:spPr bwMode="auto">
          <a:xfrm rot="16200000" flipH="1" flipV="1">
            <a:off x="7481347" y="2523281"/>
            <a:ext cx="2091379" cy="925710"/>
          </a:xfrm>
          <a:prstGeom prst="curvedConnector5">
            <a:avLst>
              <a:gd name="adj1" fmla="val -10931"/>
              <a:gd name="adj2" fmla="val 44797"/>
              <a:gd name="adj3" fmla="val 110931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3" name="Text Box 39">
            <a:extLst>
              <a:ext uri="{FF2B5EF4-FFF2-40B4-BE49-F238E27FC236}">
                <a16:creationId xmlns:a16="http://schemas.microsoft.com/office/drawing/2014/main" id="{56528394-D4BB-FE4B-BFF0-6E91BADAF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284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59249952"/>
      </p:ext>
    </p:extLst>
  </p:cSld>
  <p:clrMapOvr>
    <a:masterClrMapping/>
  </p:clrMapOvr>
  <p:transition>
    <p:sndAc>
      <p:stSnd>
        <p:snd r:embed="rId2" name="Slide Projector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F4D9-EAE4-4285-AFE5-71C9F158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Linked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6833E-BB36-4165-A1D4-C68A64CB1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3A621-8549-4041-B0ED-E33E7E2763B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D99BB-9C51-4EB2-A052-26AC71BE7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F07C9-19E8-42AA-9F73-7CCF13FC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1" y="900128"/>
            <a:ext cx="9135123" cy="60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4">
            <a:extLst>
              <a:ext uri="{FF2B5EF4-FFF2-40B4-BE49-F238E27FC236}">
                <a16:creationId xmlns:a16="http://schemas.microsoft.com/office/drawing/2014/main" id="{C1E326D8-A0A8-A947-8CFA-A3AC03CAA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Logical to Physical Mapping</a:t>
            </a:r>
          </a:p>
        </p:txBody>
      </p:sp>
      <p:sp>
        <p:nvSpPr>
          <p:cNvPr id="74757" name="Rectangle 5">
            <a:extLst>
              <a:ext uri="{FF2B5EF4-FFF2-40B4-BE49-F238E27FC236}">
                <a16:creationId xmlns:a16="http://schemas.microsoft.com/office/drawing/2014/main" id="{B1475F37-34D3-5E45-BF62-E1E6573F85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altLang="en-US" dirty="0"/>
            </a:br>
            <a:r>
              <a:rPr lang="en-US" altLang="en-US" dirty="0"/>
              <a:t>  block = start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dirty="0" err="1"/>
              <a:t>logical_block_num</a:t>
            </a:r>
            <a:r>
              <a:rPr lang="en-US" altLang="en-US" dirty="0"/>
              <a:t> = pos / </a:t>
            </a:r>
            <a:r>
              <a:rPr lang="en-US" altLang="en-US" dirty="0" err="1"/>
              <a:t>block_size</a:t>
            </a:r>
            <a:br>
              <a:rPr lang="en-US" altLang="en-US" dirty="0"/>
            </a:br>
            <a:r>
              <a:rPr lang="en-US" altLang="en-US" dirty="0"/>
              <a:t>  </a:t>
            </a:r>
            <a:r>
              <a:rPr lang="en-US" altLang="en-US" dirty="0" err="1"/>
              <a:t>offset_in_block</a:t>
            </a:r>
            <a:r>
              <a:rPr lang="en-US" altLang="en-US" dirty="0"/>
              <a:t> = pos % </a:t>
            </a:r>
            <a:r>
              <a:rPr lang="en-US" altLang="en-US" dirty="0" err="1"/>
              <a:t>block_size</a:t>
            </a:r>
            <a:br>
              <a:rPr lang="en-US" altLang="en-US" dirty="0"/>
            </a:br>
            <a:r>
              <a:rPr lang="en-US" altLang="en-US" dirty="0"/>
              <a:t>  for (j = 0; j &lt; </a:t>
            </a:r>
            <a:r>
              <a:rPr lang="en-US" altLang="en-US" dirty="0" err="1"/>
              <a:t>logical_block_num</a:t>
            </a:r>
            <a:r>
              <a:rPr lang="en-US" altLang="en-US" dirty="0"/>
              <a:t>; </a:t>
            </a:r>
            <a:r>
              <a:rPr lang="en-US" altLang="en-US" dirty="0" err="1"/>
              <a:t>j++</a:t>
            </a:r>
            <a:r>
              <a:rPr lang="en-US" altLang="en-US" dirty="0"/>
              <a:t>) {</a:t>
            </a:r>
          </a:p>
          <a:p>
            <a:pPr marL="0" indent="0">
              <a:buNone/>
            </a:pPr>
            <a:r>
              <a:rPr lang="en-US" altLang="en-US" dirty="0"/>
              <a:t>     read disk block no. </a:t>
            </a:r>
            <a:r>
              <a:rPr lang="en-US" altLang="en-US" i="1" dirty="0"/>
              <a:t>block</a:t>
            </a:r>
            <a:br>
              <a:rPr lang="en-US" altLang="en-US" dirty="0"/>
            </a:br>
            <a:r>
              <a:rPr lang="en-US" altLang="en-US" dirty="0"/>
              <a:t>     block = block-&gt;</a:t>
            </a:r>
            <a:r>
              <a:rPr lang="en-US" altLang="en-US" dirty="0" err="1"/>
              <a:t>next_block</a:t>
            </a:r>
            <a:br>
              <a:rPr lang="en-US" altLang="en-US" dirty="0"/>
            </a:br>
            <a:r>
              <a:rPr lang="en-US" altLang="en-US" dirty="0"/>
              <a:t>  }</a:t>
            </a:r>
          </a:p>
          <a:p>
            <a:r>
              <a:rPr lang="en-US" altLang="en-US" dirty="0"/>
              <a:t>Assumes next block pointer stored at end of block. </a:t>
            </a:r>
            <a:r>
              <a:rPr lang="en-US" altLang="en-US" b="1" dirty="0"/>
              <a:t>Why?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82464-9C93-3049-A8CB-1AB2EFEBCB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261B7-05B2-1848-B441-A0F140AF6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F8C319-1DCB-C945-9584-BED2C031E60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946229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4340-35C9-4B89-9E2C-2A912ECE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90D58-E8AF-4300-9884-6BB135189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831D0-710F-4FCD-A5FA-0FD672F8F1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BF795-6AAA-448F-91FB-E21A68B74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4265D-BAD7-4507-9676-7A755FFF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899171"/>
            <a:ext cx="8917409" cy="59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48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2" name="Rectangle 98">
            <a:extLst>
              <a:ext uri="{FF2B5EF4-FFF2-40B4-BE49-F238E27FC236}">
                <a16:creationId xmlns:a16="http://schemas.microsoft.com/office/drawing/2014/main" id="{49EEE8A1-A63A-6645-9779-91F3A7B8D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Linked allocation: Cons</a:t>
            </a:r>
          </a:p>
        </p:txBody>
      </p:sp>
      <p:sp>
        <p:nvSpPr>
          <p:cNvPr id="21604" name="Rectangle 100">
            <a:extLst>
              <a:ext uri="{FF2B5EF4-FFF2-40B4-BE49-F238E27FC236}">
                <a16:creationId xmlns:a16="http://schemas.microsoft.com/office/drawing/2014/main" id="{DB2D6641-7641-304E-B090-4FF1DEA73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Random access not possible</a:t>
            </a:r>
          </a:p>
          <a:p>
            <a:pPr lvl="1"/>
            <a:r>
              <a:rPr lang="en-US" altLang="en-US" dirty="0"/>
              <a:t>May require a long time for seek to random location in file </a:t>
            </a:r>
          </a:p>
          <a:p>
            <a:r>
              <a:rPr lang="en-US" altLang="en-US" dirty="0"/>
              <a:t>Overhead of next block pointers in each block</a:t>
            </a:r>
          </a:p>
        </p:txBody>
      </p:sp>
      <p:sp>
        <p:nvSpPr>
          <p:cNvPr id="96" name="Footer Placeholder 4">
            <a:extLst>
              <a:ext uri="{FF2B5EF4-FFF2-40B4-BE49-F238E27FC236}">
                <a16:creationId xmlns:a16="http://schemas.microsoft.com/office/drawing/2014/main" id="{C3D66DF4-29F5-6C45-ACAB-73BBBBA2F6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97" name="Slide Number Placeholder 5">
            <a:extLst>
              <a:ext uri="{FF2B5EF4-FFF2-40B4-BE49-F238E27FC236}">
                <a16:creationId xmlns:a16="http://schemas.microsoft.com/office/drawing/2014/main" id="{53E8203C-66B1-924F-B255-163E0CD90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6E28E58-41E1-FE4E-8BE8-DC2975EA034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9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D176-A2F6-486F-9943-988AB12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EAB5-9D8F-4242-B248-433D502E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of Too Large Page Tables</a:t>
            </a:r>
          </a:p>
          <a:p>
            <a:pPr lvl="1"/>
            <a:r>
              <a:rPr lang="en-US" dirty="0"/>
              <a:t>multi-level page tables + TLB</a:t>
            </a:r>
          </a:p>
          <a:p>
            <a:pPr lvl="1"/>
            <a:r>
              <a:rPr lang="en-US" dirty="0"/>
              <a:t>inverted page tables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84B96-5DE7-4539-AC1B-2287880310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6F63E-6EF3-4918-9A5A-CDBE881D1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7074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2" name="Rectangle 40">
            <a:extLst>
              <a:ext uri="{FF2B5EF4-FFF2-40B4-BE49-F238E27FC236}">
                <a16:creationId xmlns:a16="http://schemas.microsoft.com/office/drawing/2014/main" id="{2EBD13F5-7FAF-B84D-A074-5418FA797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 Allocation Table (FAT)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A4D388F4-1277-7B4C-9213-16D0F3EEBD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132566" cy="6506358"/>
          </a:xfrm>
        </p:spPr>
        <p:txBody>
          <a:bodyPr/>
          <a:lstStyle/>
          <a:p>
            <a:r>
              <a:rPr lang="en-US" altLang="en-US" dirty="0"/>
              <a:t>Keep linked lists in memory</a:t>
            </a:r>
          </a:p>
          <a:p>
            <a:r>
              <a:rPr lang="en-US" altLang="en-US" dirty="0"/>
              <a:t>Advantage: </a:t>
            </a:r>
            <a:r>
              <a:rPr lang="en-US" altLang="en-US" b="1" dirty="0"/>
              <a:t>faster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dirty="0"/>
              <a:t>Have to copy it to disk at some point</a:t>
            </a:r>
          </a:p>
          <a:p>
            <a:pPr lvl="1"/>
            <a:r>
              <a:rPr lang="en-US" altLang="en-US" dirty="0"/>
              <a:t>Have to keep in-memory and on-disk copy </a:t>
            </a:r>
            <a:r>
              <a:rPr lang="en-US" altLang="en-US" b="1" dirty="0"/>
              <a:t>consistent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FD3EC2C6-C089-3C41-A19A-B0D8205A0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005E337-7B97-5242-A48E-61A6C0BD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5154F42-A85F-1C40-93BC-DD7540F735E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605" name="Rectangle 53">
            <a:extLst>
              <a:ext uri="{FF2B5EF4-FFF2-40B4-BE49-F238E27FC236}">
                <a16:creationId xmlns:a16="http://schemas.microsoft.com/office/drawing/2014/main" id="{E6D5A0CE-49D7-0A48-BEC5-55B5404C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966480AB-67DC-CE40-99EF-B4E550E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D7239-B162-D343-9CE0-1906A98B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02044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95958E2-ADFA-B841-B25C-62955F09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02044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B4827E97-1CEB-6442-AC18-C818E4F7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35643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2F62EAD9-CCD4-3B43-BAB0-C2F577E0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69241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22473091-B458-C747-9F59-E1844C58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028401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5" name="Rectangle 13">
            <a:extLst>
              <a:ext uri="{FF2B5EF4-FFF2-40B4-BE49-F238E27FC236}">
                <a16:creationId xmlns:a16="http://schemas.microsoft.com/office/drawing/2014/main" id="{5AC750BB-3D70-1D4F-820F-B5F46C000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02840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604E57AE-E684-0441-8B36-97DB5EF5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364387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F501EE51-D2DC-2B4D-86D5-93FBDB7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36438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9561BDF9-E248-7A4E-890A-F6D22022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70037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98BCF21-396E-7B4A-9EF6-D2898442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036358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1407E390-B92B-BC4F-8EF4-4AA25D29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23572" name="Rectangle 20">
            <a:extLst>
              <a:ext uri="{FF2B5EF4-FFF2-40B4-BE49-F238E27FC236}">
                <a16:creationId xmlns:a16="http://schemas.microsoft.com/office/drawing/2014/main" id="{051999B3-C914-8943-8B5F-CBB960E6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372343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3" name="Rectangle 21">
            <a:extLst>
              <a:ext uri="{FF2B5EF4-FFF2-40B4-BE49-F238E27FC236}">
                <a16:creationId xmlns:a16="http://schemas.microsoft.com/office/drawing/2014/main" id="{7E0205FF-D81C-334F-9C9E-AB5559211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372343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B4DF719F-AC0B-6C47-A6D2-9148E424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708329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FB50728-02CE-3E4A-8FE2-ECD6B6C5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708329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A5E4AF9-D96A-1A46-8D9C-B1680B46E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04431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77" name="Rectangle 25">
            <a:extLst>
              <a:ext uri="{FF2B5EF4-FFF2-40B4-BE49-F238E27FC236}">
                <a16:creationId xmlns:a16="http://schemas.microsoft.com/office/drawing/2014/main" id="{527EF7FB-2989-3C46-9126-A152B66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ED7D56B6-CAE3-0E49-9B49-721393E4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38030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59743017-2D18-804A-8F6F-67935AB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38030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7F548F16-B2BE-E041-8020-49D58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71628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98E4ADA5-1621-2141-B557-9B7B9E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71628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820E7804-4E9A-B84A-822D-EEC70B5E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052271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7619646A-B13E-4144-AD60-76C5529D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05227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12</a:t>
            </a:r>
          </a:p>
        </p:txBody>
      </p:sp>
      <p:sp>
        <p:nvSpPr>
          <p:cNvPr id="23584" name="Rectangle 32">
            <a:extLst>
              <a:ext uri="{FF2B5EF4-FFF2-40B4-BE49-F238E27FC236}">
                <a16:creationId xmlns:a16="http://schemas.microsoft.com/office/drawing/2014/main" id="{A7F4E1D6-DED1-1744-81A0-E678C28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388257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45EC9F8-D846-C64A-BC1E-318F2154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38825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13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651D14D8-5236-6044-95CD-570551C6A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72424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00753F9F-F82E-C343-993C-A0B7157D7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72424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14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E8CED431-BBA6-CE40-BB12-27FA7B50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6060228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9" name="Rectangle 37">
            <a:extLst>
              <a:ext uri="{FF2B5EF4-FFF2-40B4-BE49-F238E27FC236}">
                <a16:creationId xmlns:a16="http://schemas.microsoft.com/office/drawing/2014/main" id="{8252BBB7-3C55-F041-A84A-A3AB700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606022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67A4F271-8A95-CD4D-8892-DC1647E1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70037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2" name="Rectangle 50">
            <a:extLst>
              <a:ext uri="{FF2B5EF4-FFF2-40B4-BE49-F238E27FC236}">
                <a16:creationId xmlns:a16="http://schemas.microsoft.com/office/drawing/2014/main" id="{DA51BC0B-5FFE-644D-A691-1D214168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69241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1D4EC250-323A-664F-8373-982B28C9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35643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109A3D-5003-BC04-B974-C31F2E41A778}"/>
              </a:ext>
            </a:extLst>
          </p:cNvPr>
          <p:cNvGrpSpPr/>
          <p:nvPr/>
        </p:nvGrpSpPr>
        <p:grpSpPr>
          <a:xfrm>
            <a:off x="3372731" y="4380300"/>
            <a:ext cx="2398537" cy="2390260"/>
            <a:chOff x="5460295" y="1478687"/>
            <a:chExt cx="3863833" cy="4941947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4632607E-33E9-0024-929F-F66CD6409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2780" y="1933667"/>
              <a:ext cx="503978" cy="67547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C1D04271-94D9-8FA4-0347-4C126671D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280" y="3359855"/>
              <a:ext cx="503978" cy="67197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61FE280F-F6AC-F2CD-B127-6562343A4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36" y="193191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A0E99515-ED9E-4281-B346-F45898BF5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36" y="3359855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64AA3D25-13CF-D063-B9DA-29D00A26A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193" y="193191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3CBB65D-2833-378D-4A8A-6D637AEE6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193" y="3359855"/>
              <a:ext cx="503978" cy="671971"/>
            </a:xfrm>
            <a:prstGeom prst="rect">
              <a:avLst/>
            </a:prstGeom>
            <a:solidFill>
              <a:srgbClr val="FFFF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8154D1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5D80FD71-A881-F007-4BBC-9E260E694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1931917"/>
              <a:ext cx="503978" cy="671971"/>
            </a:xfrm>
            <a:prstGeom prst="rect">
              <a:avLst/>
            </a:prstGeom>
            <a:solidFill>
              <a:srgbClr val="FFFF00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47B3A342-D83A-30DE-7206-E29FF5E8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3359855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AC450E14-42BE-D334-1FEA-2676F9A6D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0215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0</a:t>
              </a:r>
            </a:p>
          </p:txBody>
        </p:sp>
        <p:sp>
          <p:nvSpPr>
            <p:cNvPr id="11" name="Text Box 13">
              <a:extLst>
                <a:ext uri="{FF2B5EF4-FFF2-40B4-BE49-F238E27FC236}">
                  <a16:creationId xmlns:a16="http://schemas.microsoft.com/office/drawing/2014/main" id="{63B93BA6-9737-34F1-9883-2314CB27A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4174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</a:t>
              </a:r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F48E32BB-09B6-AE73-B22A-4ACD59EDF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131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2</a:t>
              </a:r>
            </a:p>
          </p:txBody>
        </p:sp>
        <p:sp>
          <p:nvSpPr>
            <p:cNvPr id="13" name="Text Box 15">
              <a:extLst>
                <a:ext uri="{FF2B5EF4-FFF2-40B4-BE49-F238E27FC236}">
                  <a16:creationId xmlns:a16="http://schemas.microsoft.com/office/drawing/2014/main" id="{D0B0E5FB-EE92-AF2D-383C-43C13F8B44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2088" y="147868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3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BC368816-825E-3859-4E4E-ADFB5A75E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8215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4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2EFD429C-5C10-9229-9A46-38BA6026E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2172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CEF1D6CC-9679-B7F3-6FE5-869A87FC6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6130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6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4EB31C2B-DD55-5A86-8413-D86F8C401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70088" y="2855876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</a:t>
              </a:r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ADE65E0A-1780-539D-3055-DA22DE329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280" y="470379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E176ECBA-9B49-2312-D2AC-F84DE695E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236" y="4703797"/>
              <a:ext cx="503978" cy="67197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0" name="Rectangle 22">
              <a:extLst>
                <a:ext uri="{FF2B5EF4-FFF2-40B4-BE49-F238E27FC236}">
                  <a16:creationId xmlns:a16="http://schemas.microsoft.com/office/drawing/2014/main" id="{741FC33A-762A-AC12-5A3F-D54DAE034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2193" y="470379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1E5343DC-5C9B-15B6-97DA-FD207404A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0150" y="4703797"/>
              <a:ext cx="503978" cy="671971"/>
            </a:xfrm>
            <a:prstGeom prst="rect">
              <a:avLst/>
            </a:prstGeom>
            <a:solidFill>
              <a:srgbClr val="99CC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CCFF"/>
              </a:extrusionClr>
              <a:contourClr>
                <a:srgbClr val="99CC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22" name="Text Box 24">
              <a:extLst>
                <a:ext uri="{FF2B5EF4-FFF2-40B4-BE49-F238E27FC236}">
                  <a16:creationId xmlns:a16="http://schemas.microsoft.com/office/drawing/2014/main" id="{5F1C0933-D056-2A90-A973-445C39BA4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0217" y="425056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D5F0F199-BB54-3371-DBF0-4A649EF80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4174" y="4250567"/>
              <a:ext cx="41110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9</a:t>
              </a:r>
            </a:p>
          </p:txBody>
        </p:sp>
        <p:sp>
          <p:nvSpPr>
            <p:cNvPr id="24" name="Text Box 26">
              <a:extLst>
                <a:ext uri="{FF2B5EF4-FFF2-40B4-BE49-F238E27FC236}">
                  <a16:creationId xmlns:a16="http://schemas.microsoft.com/office/drawing/2014/main" id="{FA083653-4F7D-66BA-E322-8D2BA2888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1321" y="4250567"/>
              <a:ext cx="52472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</a:t>
              </a:r>
            </a:p>
          </p:txBody>
        </p:sp>
        <p:sp>
          <p:nvSpPr>
            <p:cNvPr id="25" name="Text Box 27">
              <a:extLst>
                <a:ext uri="{FF2B5EF4-FFF2-40B4-BE49-F238E27FC236}">
                  <a16:creationId xmlns:a16="http://schemas.microsoft.com/office/drawing/2014/main" id="{D33456C6-A40D-636D-F5F9-7F9EF362F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5278" y="4250567"/>
              <a:ext cx="524722" cy="540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11</a:t>
              </a:r>
            </a:p>
          </p:txBody>
        </p:sp>
        <p:sp>
          <p:nvSpPr>
            <p:cNvPr id="26" name="Text Box 28">
              <a:extLst>
                <a:ext uri="{FF2B5EF4-FFF2-40B4-BE49-F238E27FC236}">
                  <a16:creationId xmlns:a16="http://schemas.microsoft.com/office/drawing/2014/main" id="{D3F1B267-241E-92B5-9457-56B741637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0295" y="5879746"/>
              <a:ext cx="1135848" cy="540888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File A</a:t>
              </a:r>
            </a:p>
          </p:txBody>
        </p:sp>
        <p:sp>
          <p:nvSpPr>
            <p:cNvPr id="27" name="Text Box 29">
              <a:extLst>
                <a:ext uri="{FF2B5EF4-FFF2-40B4-BE49-F238E27FC236}">
                  <a16:creationId xmlns:a16="http://schemas.microsoft.com/office/drawing/2014/main" id="{8FB01F5E-7044-DC01-3FAC-DF87ABC07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6208" y="5879746"/>
              <a:ext cx="1135848" cy="5408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File B</a:t>
              </a:r>
            </a:p>
          </p:txBody>
        </p:sp>
        <p:cxnSp>
          <p:nvCxnSpPr>
            <p:cNvPr id="28" name="AutoShape 30">
              <a:extLst>
                <a:ext uri="{FF2B5EF4-FFF2-40B4-BE49-F238E27FC236}">
                  <a16:creationId xmlns:a16="http://schemas.microsoft.com/office/drawing/2014/main" id="{D62345FB-9413-1054-0A81-58F58A2C4386}"/>
                </a:ext>
              </a:extLst>
            </p:cNvPr>
            <p:cNvCxnSpPr>
              <a:cxnSpLocks noChangeShapeType="1"/>
              <a:stCxn id="26" idx="0"/>
              <a:endCxn id="19" idx="2"/>
            </p:cNvCxnSpPr>
            <p:nvPr/>
          </p:nvCxnSpPr>
          <p:spPr bwMode="auto">
            <a:xfrm rot="5400000" flipH="1" flipV="1">
              <a:off x="6290235" y="5113755"/>
              <a:ext cx="503976" cy="102800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31">
              <a:extLst>
                <a:ext uri="{FF2B5EF4-FFF2-40B4-BE49-F238E27FC236}">
                  <a16:creationId xmlns:a16="http://schemas.microsoft.com/office/drawing/2014/main" id="{4971D05A-AFDB-B8D9-07A2-93111C151DBD}"/>
                </a:ext>
              </a:extLst>
            </p:cNvPr>
            <p:cNvCxnSpPr>
              <a:cxnSpLocks noChangeShapeType="1"/>
              <a:stCxn id="30" idx="0"/>
              <a:endCxn id="2" idx="2"/>
            </p:cNvCxnSpPr>
            <p:nvPr/>
          </p:nvCxnSpPr>
          <p:spPr bwMode="auto">
            <a:xfrm rot="16200000" flipV="1">
              <a:off x="5485630" y="3168278"/>
              <a:ext cx="2047491" cy="929208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C246E23E-28DE-D80D-9ECB-F5803EE21E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3591" y="4656627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0</a:t>
              </a:r>
            </a:p>
          </p:txBody>
        </p:sp>
        <p:sp>
          <p:nvSpPr>
            <p:cNvPr id="31" name="Text Box 33">
              <a:extLst>
                <a:ext uri="{FF2B5EF4-FFF2-40B4-BE49-F238E27FC236}">
                  <a16:creationId xmlns:a16="http://schemas.microsoft.com/office/drawing/2014/main" id="{CBC469C7-6B02-C72D-02FE-40A4816CD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635" y="3312684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x</a:t>
              </a:r>
            </a:p>
          </p:txBody>
        </p:sp>
        <p:cxnSp>
          <p:nvCxnSpPr>
            <p:cNvPr id="32" name="AutoShape 34">
              <a:extLst>
                <a:ext uri="{FF2B5EF4-FFF2-40B4-BE49-F238E27FC236}">
                  <a16:creationId xmlns:a16="http://schemas.microsoft.com/office/drawing/2014/main" id="{34911B3D-3D35-97E6-D0F7-2FFFF4465D42}"/>
                </a:ext>
              </a:extLst>
            </p:cNvPr>
            <p:cNvCxnSpPr>
              <a:cxnSpLocks noChangeShapeType="1"/>
              <a:stCxn id="33" idx="0"/>
              <a:endCxn id="3" idx="2"/>
            </p:cNvCxnSpPr>
            <p:nvPr/>
          </p:nvCxnSpPr>
          <p:spPr bwMode="auto">
            <a:xfrm rot="16200000" flipH="1">
              <a:off x="4933604" y="2917162"/>
              <a:ext cx="2147082" cy="82248"/>
            </a:xfrm>
            <a:prstGeom prst="curvedConnector5">
              <a:avLst>
                <a:gd name="adj1" fmla="val -22013"/>
                <a:gd name="adj2" fmla="val 854110"/>
                <a:gd name="adj3" fmla="val 122013"/>
              </a:avLst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 Box 35">
              <a:extLst>
                <a:ext uri="{FF2B5EF4-FFF2-40B4-BE49-F238E27FC236}">
                  <a16:creationId xmlns:a16="http://schemas.microsoft.com/office/drawing/2014/main" id="{068BC58B-4FA8-AEEB-06FC-8C66BAE7C2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5635" y="1884745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4</a:t>
              </a:r>
            </a:p>
          </p:txBody>
        </p:sp>
        <p:cxnSp>
          <p:nvCxnSpPr>
            <p:cNvPr id="34" name="AutoShape 36">
              <a:extLst>
                <a:ext uri="{FF2B5EF4-FFF2-40B4-BE49-F238E27FC236}">
                  <a16:creationId xmlns:a16="http://schemas.microsoft.com/office/drawing/2014/main" id="{5A8C4292-1D7E-BBC5-4F6F-2A0D17D744CF}"/>
                </a:ext>
              </a:extLst>
            </p:cNvPr>
            <p:cNvCxnSpPr>
              <a:cxnSpLocks noChangeShapeType="1"/>
              <a:stCxn id="27" idx="0"/>
              <a:endCxn id="8" idx="2"/>
            </p:cNvCxnSpPr>
            <p:nvPr/>
          </p:nvCxnSpPr>
          <p:spPr bwMode="auto">
            <a:xfrm rot="5400000" flipH="1" flipV="1">
              <a:off x="6920208" y="3727814"/>
              <a:ext cx="3275857" cy="1028007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Text Box 37">
              <a:extLst>
                <a:ext uri="{FF2B5EF4-FFF2-40B4-BE49-F238E27FC236}">
                  <a16:creationId xmlns:a16="http://schemas.microsoft.com/office/drawing/2014/main" id="{C7A8D85C-6613-F1F6-C905-19D8011504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9505" y="1884745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6</a:t>
              </a:r>
            </a:p>
          </p:txBody>
        </p:sp>
        <p:cxnSp>
          <p:nvCxnSpPr>
            <p:cNvPr id="36" name="AutoShape 38">
              <a:extLst>
                <a:ext uri="{FF2B5EF4-FFF2-40B4-BE49-F238E27FC236}">
                  <a16:creationId xmlns:a16="http://schemas.microsoft.com/office/drawing/2014/main" id="{CC235A87-A978-CC4E-BC31-8407DD156E43}"/>
                </a:ext>
              </a:extLst>
            </p:cNvPr>
            <p:cNvCxnSpPr>
              <a:cxnSpLocks noChangeShapeType="1"/>
              <a:stCxn id="35" idx="0"/>
              <a:endCxn id="7" idx="2"/>
            </p:cNvCxnSpPr>
            <p:nvPr/>
          </p:nvCxnSpPr>
          <p:spPr bwMode="auto">
            <a:xfrm rot="16200000" flipH="1" flipV="1">
              <a:off x="7453496" y="2495432"/>
              <a:ext cx="2147082" cy="925708"/>
            </a:xfrm>
            <a:prstGeom prst="curvedConnector5">
              <a:avLst>
                <a:gd name="adj1" fmla="val -22013"/>
                <a:gd name="adj2" fmla="val 47213"/>
                <a:gd name="adj3" fmla="val 122013"/>
              </a:avLst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 Box 39">
              <a:extLst>
                <a:ext uri="{FF2B5EF4-FFF2-40B4-BE49-F238E27FC236}">
                  <a16:creationId xmlns:a16="http://schemas.microsoft.com/office/drawing/2014/main" id="{6C41ED87-4E0D-AB7A-E74B-7F843A48B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1549" y="3312684"/>
              <a:ext cx="400772" cy="50907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F1F1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x</a:t>
              </a:r>
            </a:p>
          </p:txBody>
        </p:sp>
      </p:grpSp>
      <p:sp>
        <p:nvSpPr>
          <p:cNvPr id="43" name="Striped Right Arrow 42">
            <a:extLst>
              <a:ext uri="{FF2B5EF4-FFF2-40B4-BE49-F238E27FC236}">
                <a16:creationId xmlns:a16="http://schemas.microsoft.com/office/drawing/2014/main" id="{7A5F7BED-AA11-4E35-1A3D-6209B4063BEB}"/>
              </a:ext>
            </a:extLst>
          </p:cNvPr>
          <p:cNvSpPr/>
          <p:nvPr/>
        </p:nvSpPr>
        <p:spPr bwMode="auto">
          <a:xfrm rot="19349566">
            <a:off x="6210417" y="4570886"/>
            <a:ext cx="986676" cy="484632"/>
          </a:xfrm>
          <a:prstGeom prst="striped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05" grpId="0" animBg="1"/>
      <p:bldP spid="23604" grpId="0" animBg="1"/>
      <p:bldP spid="23557" grpId="0" animBg="1"/>
      <p:bldP spid="23564" grpId="0" animBg="1"/>
      <p:bldP spid="23566" grpId="0" animBg="1"/>
      <p:bldP spid="23570" grpId="0" animBg="1"/>
      <p:bldP spid="23576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6A3F-6D34-4BF1-A239-2187A8DC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E583-8A9F-48A4-92ED-DF7B0779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58870-61C2-478E-B4D7-ACF0DA7FC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38476-592D-42DA-A1B4-F90189924F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9F4C5-E0A2-48A0-9067-ACAD181E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2" y="857877"/>
            <a:ext cx="8674813" cy="57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096-10E3-4F37-87EE-4830C11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nodes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725A-CB21-4162-8C07-FBDF0C4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2A8F-6F2C-4284-B437-EA25EF64E7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2D5E-3762-4229-8D72-955844D5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0EC3-03E7-4F13-BA40-44A5983A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9" y="1219200"/>
            <a:ext cx="8227488" cy="54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C23222E-1EEB-3B4D-9DFD-EA1C4EF4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Indexed Allocation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B625FD6-C403-4E45-9BEE-76055D684C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269675" cy="6506358"/>
          </a:xfrm>
        </p:spPr>
        <p:txBody>
          <a:bodyPr/>
          <a:lstStyle/>
          <a:p>
            <a:r>
              <a:rPr lang="en-US" altLang="en-US" dirty="0"/>
              <a:t>Store file block addresses in an array (called </a:t>
            </a:r>
            <a:r>
              <a:rPr lang="en-US" altLang="en-US" b="1" dirty="0"/>
              <a:t>index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Array itself is stored in a disk block</a:t>
            </a:r>
          </a:p>
          <a:p>
            <a:pPr lvl="1"/>
            <a:r>
              <a:rPr lang="en-US" altLang="en-US" dirty="0"/>
              <a:t>Index node has a pointer to index disk block</a:t>
            </a:r>
          </a:p>
          <a:p>
            <a:pPr lvl="1"/>
            <a:r>
              <a:rPr lang="en-US" altLang="en-US" dirty="0"/>
              <a:t>Non-existent blocks indicated by -1</a:t>
            </a:r>
          </a:p>
          <a:p>
            <a:r>
              <a:rPr lang="en-US" altLang="en-US" dirty="0"/>
              <a:t>Random access easy</a:t>
            </a:r>
          </a:p>
          <a:p>
            <a:r>
              <a:rPr lang="en-US" altLang="en-US" dirty="0"/>
              <a:t>Cons: Limit on file size!</a:t>
            </a:r>
          </a:p>
          <a:p>
            <a:endParaRPr lang="en-US" alt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6B8AD71D-29AD-F54C-888C-75DC732E6A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B87011F-94B2-1D41-8959-71F0F8A0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D0D3AED-E89E-5243-844F-36965EB746A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33BC925D-46EC-9C42-96A7-7B014035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762" y="3445602"/>
            <a:ext cx="503978" cy="6754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C1BEFEB0-A531-4645-8CF6-44E681D9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5179EE9F-DD6B-2D46-A5DA-375C4770C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56C73ED4-0DDE-E344-AE72-ADD43E6E9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871790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B0AD0FA9-D378-EB4D-83E7-2D43CEC1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4684C6D-DCD7-8F41-B520-FBAD92C0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0E61E869-8335-8E4D-A111-7F8BE5C6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9475E6DB-D13B-E24E-A213-4E54F753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8" name="Text Box 12">
            <a:extLst>
              <a:ext uri="{FF2B5EF4-FFF2-40B4-BE49-F238E27FC236}">
                <a16:creationId xmlns:a16="http://schemas.microsoft.com/office/drawing/2014/main" id="{2E8F48FD-9543-CA42-BE83-5AEACB5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8FCF2E57-7B1F-5048-843C-5AF15A501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C60A254-0864-0E49-BC2C-9256AFA28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9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EFB96719-8C13-E247-891D-0A7CB7A6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4756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96EDFECE-C05A-D64A-816E-9B5E322E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883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80677956-2E2A-5C46-9D8B-D787CC0E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40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754E868-1BCB-F645-9AA6-F220E0BE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798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id="{6EE604F3-2500-7845-8B62-8C84B5205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755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5796" name="Rectangle 20">
            <a:extLst>
              <a:ext uri="{FF2B5EF4-FFF2-40B4-BE49-F238E27FC236}">
                <a16:creationId xmlns:a16="http://schemas.microsoft.com/office/drawing/2014/main" id="{B18855E5-88C5-2948-B318-3DA74946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7" name="Rectangle 21">
            <a:extLst>
              <a:ext uri="{FF2B5EF4-FFF2-40B4-BE49-F238E27FC236}">
                <a16:creationId xmlns:a16="http://schemas.microsoft.com/office/drawing/2014/main" id="{7C2B6F59-B4E9-CC40-8FC3-901A364CD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8" name="Rectangle 22">
            <a:extLst>
              <a:ext uri="{FF2B5EF4-FFF2-40B4-BE49-F238E27FC236}">
                <a16:creationId xmlns:a16="http://schemas.microsoft.com/office/drawing/2014/main" id="{778C0A9D-5D18-514A-8390-F78E98243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9" name="Rectangle 23">
            <a:extLst>
              <a:ext uri="{FF2B5EF4-FFF2-40B4-BE49-F238E27FC236}">
                <a16:creationId xmlns:a16="http://schemas.microsoft.com/office/drawing/2014/main" id="{E9E2842E-A9C6-9F45-848A-C7CD50CFD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800" name="Text Box 24">
            <a:extLst>
              <a:ext uri="{FF2B5EF4-FFF2-40B4-BE49-F238E27FC236}">
                <a16:creationId xmlns:a16="http://schemas.microsoft.com/office/drawing/2014/main" id="{9A516143-EFCB-9749-B66C-D1556D79A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01" name="Text Box 25">
            <a:extLst>
              <a:ext uri="{FF2B5EF4-FFF2-40B4-BE49-F238E27FC236}">
                <a16:creationId xmlns:a16="http://schemas.microsoft.com/office/drawing/2014/main" id="{5F3825D3-52A0-0341-96D4-F69BE9A7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5802" name="Text Box 26">
            <a:extLst>
              <a:ext uri="{FF2B5EF4-FFF2-40B4-BE49-F238E27FC236}">
                <a16:creationId xmlns:a16="http://schemas.microsoft.com/office/drawing/2014/main" id="{E1364A03-5DD1-774B-8DC4-92FEFDC4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67" y="5762503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5803" name="Text Box 27">
            <a:extLst>
              <a:ext uri="{FF2B5EF4-FFF2-40B4-BE49-F238E27FC236}">
                <a16:creationId xmlns:a16="http://schemas.microsoft.com/office/drawing/2014/main" id="{203BACC6-49D8-DC4C-9D21-5DBEC340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386" y="5762503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5804" name="AutoShape 28">
            <a:extLst>
              <a:ext uri="{FF2B5EF4-FFF2-40B4-BE49-F238E27FC236}">
                <a16:creationId xmlns:a16="http://schemas.microsoft.com/office/drawing/2014/main" id="{76F9EFC7-8085-474A-8648-5A826F2E8CBE}"/>
              </a:ext>
            </a:extLst>
          </p:cNvPr>
          <p:cNvCxnSpPr>
            <a:cxnSpLocks noChangeShapeType="1"/>
            <a:stCxn id="75805" idx="2"/>
            <a:endCxn id="75781" idx="2"/>
          </p:cNvCxnSpPr>
          <p:nvPr/>
        </p:nvCxnSpPr>
        <p:spPr bwMode="auto">
          <a:xfrm rot="5400000">
            <a:off x="6095359" y="2976780"/>
            <a:ext cx="2939873" cy="2194088"/>
          </a:xfrm>
          <a:prstGeom prst="curvedConnector3">
            <a:avLst>
              <a:gd name="adj1" fmla="val 107776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05" name="Rectangle 29">
            <a:extLst>
              <a:ext uri="{FF2B5EF4-FFF2-40B4-BE49-F238E27FC236}">
                <a16:creationId xmlns:a16="http://schemas.microsoft.com/office/drawing/2014/main" id="{F474C739-DAEE-DD4F-88FD-4067292A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558" y="2183906"/>
            <a:ext cx="1659562" cy="41998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	4802</a:t>
            </a:r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29A18CCD-9350-D94B-ACC5-B1356D94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65" y="1766836"/>
            <a:ext cx="300563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	Index    	Length</a:t>
            </a:r>
          </a:p>
        </p:txBody>
      </p:sp>
      <p:sp>
        <p:nvSpPr>
          <p:cNvPr id="75807" name="Rectangle 31">
            <a:extLst>
              <a:ext uri="{FF2B5EF4-FFF2-40B4-BE49-F238E27FC236}">
                <a16:creationId xmlns:a16="http://schemas.microsoft.com/office/drawing/2014/main" id="{6AB4743F-1191-6344-83A7-8C311D1F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251989" cy="33598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08" name="AutoShape 32">
            <a:extLst>
              <a:ext uri="{FF2B5EF4-FFF2-40B4-BE49-F238E27FC236}">
                <a16:creationId xmlns:a16="http://schemas.microsoft.com/office/drawing/2014/main" id="{933EDD5E-6B28-5E4A-96F4-9BF8C572A1EC}"/>
              </a:ext>
            </a:extLst>
          </p:cNvPr>
          <p:cNvCxnSpPr>
            <a:cxnSpLocks noChangeShapeType="1"/>
            <a:stCxn id="75807" idx="0"/>
            <a:endCxn id="75811" idx="0"/>
          </p:cNvCxnSpPr>
          <p:nvPr/>
        </p:nvCxnSpPr>
        <p:spPr bwMode="auto">
          <a:xfrm flipH="1" flipV="1">
            <a:off x="5670285" y="4101823"/>
            <a:ext cx="671971" cy="755968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9" name="AutoShape 33">
            <a:extLst>
              <a:ext uri="{FF2B5EF4-FFF2-40B4-BE49-F238E27FC236}">
                <a16:creationId xmlns:a16="http://schemas.microsoft.com/office/drawing/2014/main" id="{53F8F7A2-E663-9141-B0C0-885C77D52265}"/>
              </a:ext>
            </a:extLst>
          </p:cNvPr>
          <p:cNvCxnSpPr>
            <a:cxnSpLocks noChangeShapeType="1"/>
            <a:stCxn id="75807" idx="2"/>
            <a:endCxn id="75811" idx="2"/>
          </p:cNvCxnSpPr>
          <p:nvPr/>
        </p:nvCxnSpPr>
        <p:spPr bwMode="auto">
          <a:xfrm flipH="1">
            <a:off x="5670285" y="5221775"/>
            <a:ext cx="671971" cy="923960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10" name="Rectangle 34">
            <a:extLst>
              <a:ext uri="{FF2B5EF4-FFF2-40B4-BE49-F238E27FC236}">
                <a16:creationId xmlns:a16="http://schemas.microsoft.com/office/drawing/2014/main" id="{9E14C94D-2477-0045-9A4E-7FD942A8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11" name="Rectangle 35">
            <a:extLst>
              <a:ext uri="{FF2B5EF4-FFF2-40B4-BE49-F238E27FC236}">
                <a16:creationId xmlns:a16="http://schemas.microsoft.com/office/drawing/2014/main" id="{5D6FC302-4237-824F-90F5-FF967121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12" name="AutoShape 36">
            <a:extLst>
              <a:ext uri="{FF2B5EF4-FFF2-40B4-BE49-F238E27FC236}">
                <a16:creationId xmlns:a16="http://schemas.microsoft.com/office/drawing/2014/main" id="{8FD5B7DE-2DC6-5E43-8780-0D9D2AD68B10}"/>
              </a:ext>
            </a:extLst>
          </p:cNvPr>
          <p:cNvCxnSpPr>
            <a:cxnSpLocks noChangeShapeType="1"/>
            <a:stCxn id="75781" idx="3"/>
            <a:endCxn id="75780" idx="2"/>
          </p:cNvCxnSpPr>
          <p:nvPr/>
        </p:nvCxnSpPr>
        <p:spPr bwMode="auto">
          <a:xfrm flipH="1" flipV="1">
            <a:off x="6464751" y="4121073"/>
            <a:ext cx="255489" cy="1086703"/>
          </a:xfrm>
          <a:prstGeom prst="curvedConnector4">
            <a:avLst>
              <a:gd name="adj1" fmla="val -98630"/>
              <a:gd name="adj2" fmla="val 65542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3" name="AutoShape 37">
            <a:extLst>
              <a:ext uri="{FF2B5EF4-FFF2-40B4-BE49-F238E27FC236}">
                <a16:creationId xmlns:a16="http://schemas.microsoft.com/office/drawing/2014/main" id="{2CD4F6EA-E9F2-7B44-9749-32FA7EDA28F4}"/>
              </a:ext>
            </a:extLst>
          </p:cNvPr>
          <p:cNvCxnSpPr>
            <a:cxnSpLocks noChangeShapeType="1"/>
            <a:stCxn id="75781" idx="3"/>
            <a:endCxn id="75785" idx="2"/>
          </p:cNvCxnSpPr>
          <p:nvPr/>
        </p:nvCxnSpPr>
        <p:spPr bwMode="auto">
          <a:xfrm>
            <a:off x="6720240" y="5207775"/>
            <a:ext cx="1763924" cy="335986"/>
          </a:xfrm>
          <a:prstGeom prst="curvedConnector4">
            <a:avLst>
              <a:gd name="adj1" fmla="val 21329"/>
              <a:gd name="adj2" fmla="val 17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4" name="AutoShape 38">
            <a:extLst>
              <a:ext uri="{FF2B5EF4-FFF2-40B4-BE49-F238E27FC236}">
                <a16:creationId xmlns:a16="http://schemas.microsoft.com/office/drawing/2014/main" id="{8A0AF310-B52C-8C4A-A897-A0CF22653B63}"/>
              </a:ext>
            </a:extLst>
          </p:cNvPr>
          <p:cNvCxnSpPr>
            <a:cxnSpLocks noChangeShapeType="1"/>
            <a:stCxn id="75781" idx="3"/>
            <a:endCxn id="75787" idx="2"/>
          </p:cNvCxnSpPr>
          <p:nvPr/>
        </p:nvCxnSpPr>
        <p:spPr bwMode="auto">
          <a:xfrm>
            <a:off x="6720240" y="5207775"/>
            <a:ext cx="2771881" cy="335986"/>
          </a:xfrm>
          <a:prstGeom prst="curvedConnector4">
            <a:avLst>
              <a:gd name="adj1" fmla="val 8144"/>
              <a:gd name="adj2" fmla="val 229167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5" name="AutoShape 39">
            <a:extLst>
              <a:ext uri="{FF2B5EF4-FFF2-40B4-BE49-F238E27FC236}">
                <a16:creationId xmlns:a16="http://schemas.microsoft.com/office/drawing/2014/main" id="{9317ECDD-AFB6-A747-825B-BC51BE7D4DDE}"/>
              </a:ext>
            </a:extLst>
          </p:cNvPr>
          <p:cNvCxnSpPr>
            <a:cxnSpLocks noChangeShapeType="1"/>
            <a:stCxn id="75781" idx="3"/>
            <a:endCxn id="75797" idx="2"/>
          </p:cNvCxnSpPr>
          <p:nvPr/>
        </p:nvCxnSpPr>
        <p:spPr bwMode="auto">
          <a:xfrm>
            <a:off x="6720240" y="5207776"/>
            <a:ext cx="755968" cy="1679928"/>
          </a:xfrm>
          <a:prstGeom prst="curvedConnector4">
            <a:avLst>
              <a:gd name="adj1" fmla="val 33333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6" name="AutoShape 40">
            <a:extLst>
              <a:ext uri="{FF2B5EF4-FFF2-40B4-BE49-F238E27FC236}">
                <a16:creationId xmlns:a16="http://schemas.microsoft.com/office/drawing/2014/main" id="{5088DAE4-F461-6B4E-BC1C-F178FD4C9F8E}"/>
              </a:ext>
            </a:extLst>
          </p:cNvPr>
          <p:cNvCxnSpPr>
            <a:cxnSpLocks noChangeShapeType="1"/>
            <a:stCxn id="75781" idx="3"/>
            <a:endCxn id="75796" idx="2"/>
          </p:cNvCxnSpPr>
          <p:nvPr/>
        </p:nvCxnSpPr>
        <p:spPr bwMode="auto">
          <a:xfrm flipH="1">
            <a:off x="6468251" y="5207776"/>
            <a:ext cx="251989" cy="1679928"/>
          </a:xfrm>
          <a:prstGeom prst="curvedConnector4">
            <a:avLst>
              <a:gd name="adj1" fmla="val -100000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05" grpId="0" animBg="1"/>
      <p:bldP spid="75806" grpId="0"/>
      <p:bldP spid="75807" grpId="0" animBg="1"/>
      <p:bldP spid="75810" grpId="0" animBg="1"/>
      <p:bldP spid="7581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289D-3036-498A-AD3E-3017356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File Size for 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D1F7-83E0-4181-9FA7-70D6C0E12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C644C-BB5C-4D48-B9A1-35946338D9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7E2-201A-4284-9D97-752816325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48C2F-EF2E-4FA7-9C62-33895025B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400"/>
          <a:stretch/>
        </p:blipFill>
        <p:spPr>
          <a:xfrm>
            <a:off x="466530" y="1202954"/>
            <a:ext cx="8532908" cy="2935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BE805-FB9C-4073-A1E1-2F5086E8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89" y="759458"/>
            <a:ext cx="5564859" cy="3710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88544-ADD6-CBFF-F4EB-8D71A2116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72"/>
          <a:stretch/>
        </p:blipFill>
        <p:spPr>
          <a:xfrm>
            <a:off x="-1" y="4462392"/>
            <a:ext cx="8532908" cy="27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D1E-82FB-413A-8775-77A14065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vs index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480C-CEA4-40E6-B745-DB047062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614F-7A1F-455C-9767-91CE2212FA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A46EA-492A-448D-B0F4-D72BE7090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0641E-6DA2-4406-9067-BDFD616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1281720"/>
            <a:ext cx="8581507" cy="57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8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Hybrid Allocation (Lab 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Unix Fast File System indexing scheme</a:t>
            </a:r>
            <a:endParaRPr lang="en-US" dirty="0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9CC44AF-F125-8C43-ACF6-72584215F82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383152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 pointers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44066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4775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29333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357953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332754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>
            <a:off x="7644200" y="3453537"/>
            <a:ext cx="1007957" cy="7431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7644200" y="3957515"/>
            <a:ext cx="1007957" cy="41029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705526"/>
            <a:ext cx="4535805" cy="1880233"/>
          </a:xfrm>
          <a:prstGeom prst="bentConnector3">
            <a:avLst>
              <a:gd name="adj1" fmla="val 20556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4585579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433359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534154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054" y="508955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9167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459585"/>
            <a:ext cx="2108749" cy="28621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 flipV="1">
            <a:off x="5208305" y="5215553"/>
            <a:ext cx="2108749" cy="3422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7653040" y="4459585"/>
            <a:ext cx="999117" cy="32820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7653040" y="5467542"/>
            <a:ext cx="999117" cy="16021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41" grpId="0" animBg="1"/>
      <p:bldP spid="123960" grpId="0" animBg="1"/>
      <p:bldP spid="123961" grpId="0" animBg="1"/>
      <p:bldP spid="123962" grpId="0" animBg="1"/>
      <p:bldP spid="123963" grpId="0" animBg="1"/>
      <p:bldP spid="123906" grpId="0" animBg="1"/>
      <p:bldP spid="123907" grpId="0" animBg="1"/>
      <p:bldP spid="123908" grpId="0" animBg="1"/>
      <p:bldP spid="123909" grpId="0" animBg="1"/>
      <p:bldP spid="123910" grpId="0" animBg="1"/>
      <p:bldP spid="123911" grpId="0" animBg="1"/>
      <p:bldP spid="123912" grpId="0" animBg="1"/>
      <p:bldP spid="123915" grpId="0" animBg="1"/>
      <p:bldP spid="123916" grpId="0" animBg="1"/>
      <p:bldP spid="123917" grpId="0" animBg="1"/>
      <p:bldP spid="123918" grpId="0" animBg="1"/>
      <p:bldP spid="123919" grpId="0" animBg="1"/>
      <p:bldP spid="123920" grpId="0" animBg="1"/>
      <p:bldP spid="123921" grpId="0" animBg="1"/>
      <p:bldP spid="123922" grpId="0" animBg="1"/>
      <p:bldP spid="123923" grpId="0"/>
      <p:bldP spid="123924" grpId="0"/>
      <p:bldP spid="123925" grpId="0"/>
      <p:bldP spid="123926" grpId="0"/>
      <p:bldP spid="123927" grpId="0" animBg="1"/>
      <p:bldP spid="123928" grpId="0" animBg="1"/>
      <p:bldP spid="123929" grpId="0" animBg="1"/>
      <p:bldP spid="123930" grpId="0" animBg="1"/>
      <p:bldP spid="123931" grpId="0" animBg="1"/>
      <p:bldP spid="123932" grpId="0" animBg="1"/>
      <p:bldP spid="123933" grpId="0" animBg="1"/>
      <p:bldP spid="123934" grpId="0" animBg="1"/>
      <p:bldP spid="123935" grpId="0" animBg="1"/>
      <p:bldP spid="123936" grpId="0" animBg="1"/>
      <p:bldP spid="123940" grpId="0" animBg="1"/>
      <p:bldP spid="123942" grpId="0" animBg="1"/>
      <p:bldP spid="123943" grpId="0" animBg="1"/>
      <p:bldP spid="123944" grpId="0" animBg="1"/>
      <p:bldP spid="123945" grpId="0" animBg="1"/>
      <p:bldP spid="123949" grpId="0" animBg="1"/>
      <p:bldP spid="123950" grpId="0" animBg="1"/>
      <p:bldP spid="123951" grpId="0" animBg="1"/>
      <p:bldP spid="123952" grpId="0" animBg="1"/>
      <p:bldP spid="123953" grpId="0" animBg="1"/>
      <p:bldP spid="123954" grpId="0" animBg="1"/>
      <p:bldP spid="123955" grpId="0" animBg="1"/>
      <p:bldP spid="123956" grpId="0" animBg="1"/>
      <p:bldP spid="123968" grpId="0" animBg="1"/>
      <p:bldP spid="123969" grpId="0" animBg="1"/>
      <p:bldP spid="123970" grpId="0" animBg="1"/>
      <p:bldP spid="123971" grpId="0" animBg="1"/>
      <p:bldP spid="123975" grpId="0" animBg="1"/>
      <p:bldP spid="123976" grpId="0" animBg="1"/>
      <p:bldP spid="123977" grpId="0" animBg="1"/>
      <p:bldP spid="123978" grpId="0" animBg="1"/>
      <p:bldP spid="12398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71"/>
          <a:stretch/>
        </p:blipFill>
        <p:spPr>
          <a:xfrm>
            <a:off x="-584095" y="1701633"/>
            <a:ext cx="13202702" cy="438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2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FFS and Max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2"/>
          <a:stretch/>
        </p:blipFill>
        <p:spPr>
          <a:xfrm>
            <a:off x="-1" y="1450975"/>
            <a:ext cx="13754083" cy="4612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9BEF5-B70C-1296-3EFD-85951F106BBD}"/>
              </a:ext>
            </a:extLst>
          </p:cNvPr>
          <p:cNvSpPr/>
          <p:nvPr/>
        </p:nvSpPr>
        <p:spPr bwMode="auto">
          <a:xfrm>
            <a:off x="1540041" y="1263315"/>
            <a:ext cx="1696453" cy="9504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21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What’s in a file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Two types of information needed about a file</a:t>
            </a:r>
          </a:p>
          <a:p>
            <a:pPr lvl="1"/>
            <a:r>
              <a:rPr lang="en-US" altLang="en-US" dirty="0"/>
              <a:t>File names</a:t>
            </a:r>
          </a:p>
          <a:p>
            <a:pPr lvl="1"/>
            <a:r>
              <a:rPr lang="en-US" altLang="en-US" dirty="0"/>
              <a:t>File metadata (size, timestamps, etc.)</a:t>
            </a:r>
          </a:p>
          <a:p>
            <a:r>
              <a:rPr lang="en-US" altLang="en-US" dirty="0"/>
              <a:t>Basic choices for directory information</a:t>
            </a:r>
          </a:p>
          <a:p>
            <a:pPr lvl="1"/>
            <a:r>
              <a:rPr lang="en-US" altLang="en-US" dirty="0"/>
              <a:t>Store all information in directory</a:t>
            </a:r>
          </a:p>
          <a:p>
            <a:pPr lvl="2"/>
            <a:r>
              <a:rPr lang="en-US" altLang="en-US" dirty="0"/>
              <a:t>Fixed size entries</a:t>
            </a:r>
          </a:p>
          <a:p>
            <a:pPr lvl="2"/>
            <a:r>
              <a:rPr lang="en-US" altLang="en-US" dirty="0"/>
              <a:t>Disk addresses and attributes in directory entry</a:t>
            </a:r>
          </a:p>
          <a:p>
            <a:pPr lvl="1"/>
            <a:r>
              <a:rPr lang="en-US" altLang="en-US" dirty="0"/>
              <a:t>Store names &amp; pointers to index nodes (</a:t>
            </a:r>
            <a:r>
              <a:rPr lang="en-US" altLang="en-US" dirty="0" err="1"/>
              <a:t>i</a:t>
            </a:r>
            <a:r>
              <a:rPr lang="en-US" altLang="en-US" dirty="0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AE7274D-6019-DA40-9C4B-543BBD39ADB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Storing all information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Using pointers to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1" grpId="0" animBg="1"/>
      <p:bldP spid="25613" grpId="0" animBg="1"/>
      <p:bldP spid="25614" grpId="0" animBg="1"/>
      <p:bldP spid="25615" grpId="0" animBg="1"/>
      <p:bldP spid="25616" grpId="0" animBg="1"/>
      <p:bldP spid="25617" grpId="0" animBg="1"/>
      <p:bldP spid="25618" grpId="0" animBg="1"/>
      <p:bldP spid="25619" grpId="0" animBg="1"/>
      <p:bldP spid="25620" grpId="0" animBg="1"/>
      <p:bldP spid="25621" grpId="0" animBg="1"/>
      <p:bldP spid="25622" grpId="0" animBg="1"/>
      <p:bldP spid="25623" grpId="0" animBg="1"/>
      <p:bldP spid="25624" grpId="0" animBg="1"/>
      <p:bldP spid="25625" grpId="0" animBg="1"/>
      <p:bldP spid="25626" grpId="0" animBg="1"/>
      <p:bldP spid="25627" grpId="0" animBg="1"/>
      <p:bldP spid="25632" grpId="0" animBg="1"/>
      <p:bldP spid="25633" grpId="0" animBg="1"/>
      <p:bldP spid="25634" grpId="0" animBg="1"/>
      <p:bldP spid="25635" grpId="0" animBg="1"/>
      <p:bldP spid="25640" grpId="0"/>
      <p:bldP spid="256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9810-617C-F436-4BD2-82927BAD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8665-2DA6-DA4D-B1C3-41C2FED1C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Miscellaneous Memory Management Issues</a:t>
            </a:r>
          </a:p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contiguous, linked, FAT, indexed, and hybrid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1B064-81E9-3BAE-7CA0-7A556018A82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CC0D4-89DB-0BE1-12C1-D90F703082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67974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6D37EC0-9BE2-474F-82D2-566EB3964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long file names in a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69B53C-3086-7C4A-82D9-AE367C41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6E5D83-017F-1343-B832-8987614950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586CA9-651E-3040-8205-93C8E323C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1C7CF3-CCEA-ED47-91CF-ED475FF6D22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28" name="Picture 4" descr="6-17">
            <a:extLst>
              <a:ext uri="{FF2B5EF4-FFF2-40B4-BE49-F238E27FC236}">
                <a16:creationId xmlns:a16="http://schemas.microsoft.com/office/drawing/2014/main" id="{94262326-28B5-CB48-8883-E78ABF19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339" y="1450975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F0827-D7FA-408A-8F8E-09A0A5B8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9730"/>
            <a:ext cx="2742185" cy="1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7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E75EA0-5AF7-414D-9AFC-52E67C44018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C4E6-63CE-492D-8886-1CEAA536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MMU, TLB, Page Tables,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B8D0-1ECD-408C-B820-2C75BFFD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968C3-3B50-4B01-A0D6-8E0FA3D291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FC65D-B6A1-4C8C-9C1D-824A3890F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606A0-54E2-4F5B-AF24-3610BAAF3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88" y="1253464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3E70C10-46A0-7A47-905A-E651240AE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big should a page be?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DFDF70C1-6CC7-1346-9D78-5832F5B10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Smaller pages have advantages</a:t>
            </a:r>
          </a:p>
          <a:p>
            <a:pPr lvl="1"/>
            <a:r>
              <a:rPr lang="en-US" altLang="en-US" b="1" dirty="0"/>
              <a:t>Better fit </a:t>
            </a:r>
            <a:r>
              <a:rPr lang="en-US" altLang="en-US" dirty="0"/>
              <a:t>for various data structures, code sections</a:t>
            </a:r>
          </a:p>
          <a:p>
            <a:pPr lvl="1"/>
            <a:r>
              <a:rPr lang="en-US" altLang="en-US" b="1" dirty="0"/>
              <a:t>Less unused </a:t>
            </a:r>
            <a:r>
              <a:rPr lang="en-US" altLang="en-US" dirty="0"/>
              <a:t>physical memory (some pages have few useful bytes and the rest isn’t needed currently)</a:t>
            </a:r>
          </a:p>
          <a:p>
            <a:pPr lvl="1"/>
            <a:r>
              <a:rPr lang="en-US" altLang="en-US" dirty="0"/>
              <a:t>Less </a:t>
            </a:r>
            <a:r>
              <a:rPr lang="en-US" altLang="en-US" b="1" dirty="0"/>
              <a:t>internal fragmentation </a:t>
            </a:r>
          </a:p>
          <a:p>
            <a:pPr lvl="1"/>
            <a:r>
              <a:rPr lang="en-US" altLang="en-US" b="1" dirty="0"/>
              <a:t>Faster </a:t>
            </a:r>
            <a:r>
              <a:rPr lang="en-US" altLang="en-US" dirty="0"/>
              <a:t>disk write and read</a:t>
            </a:r>
            <a:endParaRPr lang="en-US" altLang="en-US" b="1" dirty="0"/>
          </a:p>
          <a:p>
            <a:r>
              <a:rPr lang="en-US" altLang="en-US" dirty="0"/>
              <a:t>Larger pages also have advantages</a:t>
            </a:r>
          </a:p>
          <a:p>
            <a:pPr lvl="1"/>
            <a:r>
              <a:rPr lang="en-US" altLang="en-US" dirty="0"/>
              <a:t>Less overhead (</a:t>
            </a:r>
            <a:r>
              <a:rPr lang="en-US" altLang="en-US" b="1" dirty="0"/>
              <a:t>smaller</a:t>
            </a:r>
            <a:r>
              <a:rPr lang="en-US" altLang="en-US" dirty="0"/>
              <a:t> page tables)</a:t>
            </a:r>
          </a:p>
          <a:p>
            <a:pPr lvl="1"/>
            <a:r>
              <a:rPr lang="en-US" altLang="en-US" b="1" dirty="0"/>
              <a:t>Lower</a:t>
            </a:r>
            <a:r>
              <a:rPr lang="en-US" altLang="en-US" dirty="0"/>
              <a:t> TLB miss rate</a:t>
            </a:r>
          </a:p>
          <a:p>
            <a:pPr lvl="2"/>
            <a:r>
              <a:rPr lang="en-US" altLang="en-US" dirty="0"/>
              <a:t>TLB covers more memory with same number of entries</a:t>
            </a:r>
          </a:p>
          <a:p>
            <a:pPr lvl="1"/>
            <a:r>
              <a:rPr lang="en-US" altLang="en-US" b="1" dirty="0"/>
              <a:t>Faster</a:t>
            </a:r>
            <a:r>
              <a:rPr lang="en-US" altLang="en-US" dirty="0"/>
              <a:t> page replacement algorithms (fewer entries to look through)</a:t>
            </a:r>
          </a:p>
          <a:p>
            <a:pPr lvl="1"/>
            <a:r>
              <a:rPr lang="en-US" altLang="en-US" dirty="0"/>
              <a:t>Higher </a:t>
            </a:r>
            <a:r>
              <a:rPr lang="en-US" altLang="en-US" b="1" dirty="0"/>
              <a:t>throughput</a:t>
            </a:r>
            <a:r>
              <a:rPr lang="en-US" altLang="en-US" dirty="0"/>
              <a:t> of disk transfers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AC3E3-3D47-D147-AC9F-04363EDA73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B9E32-B93C-3F41-8CC9-69887C7D67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067E17BF-B402-9F40-BB60-761FF701C37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401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4E1A-01EF-4165-A2F1-2E2368A2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Pages Between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B4C7-98CC-4D80-BC94-21B192AE5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60CF0-C1F5-4BD0-AA68-900914CB1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76B93-EA21-45B2-A728-4F710DF12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841F2A-8E85-454A-FF56-618D69BA4DFB}"/>
              </a:ext>
            </a:extLst>
          </p:cNvPr>
          <p:cNvGrpSpPr/>
          <p:nvPr/>
        </p:nvGrpSpPr>
        <p:grpSpPr>
          <a:xfrm>
            <a:off x="0" y="1061933"/>
            <a:ext cx="9713621" cy="5951317"/>
            <a:chOff x="0" y="1061933"/>
            <a:chExt cx="9713621" cy="59513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F86885-33C5-4BB6-8AF9-494B79102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061933"/>
              <a:ext cx="8799221" cy="586732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2D21AB-EA37-8DD5-CEF5-42DAF2AA8970}"/>
                </a:ext>
              </a:extLst>
            </p:cNvPr>
            <p:cNvSpPr txBox="1"/>
            <p:nvPr/>
          </p:nvSpPr>
          <p:spPr>
            <a:xfrm>
              <a:off x="110765" y="1714499"/>
              <a:ext cx="1289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Page Table for Process P0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4B51C4-46FC-5465-A7BA-D84E43DB8C44}"/>
                </a:ext>
              </a:extLst>
            </p:cNvPr>
            <p:cNvSpPr txBox="1"/>
            <p:nvPr/>
          </p:nvSpPr>
          <p:spPr>
            <a:xfrm>
              <a:off x="0" y="4626494"/>
              <a:ext cx="12897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Page Table for Process P1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4BF9FD-A853-EA92-3446-42EF31B262C7}"/>
                </a:ext>
              </a:extLst>
            </p:cNvPr>
            <p:cNvSpPr txBox="1"/>
            <p:nvPr/>
          </p:nvSpPr>
          <p:spPr>
            <a:xfrm>
              <a:off x="6594925" y="6643918"/>
              <a:ext cx="22378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Physical Memory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5AB3BF-4F4A-4043-7A45-0FE22391F963}"/>
                </a:ext>
              </a:extLst>
            </p:cNvPr>
            <p:cNvSpPr txBox="1"/>
            <p:nvPr/>
          </p:nvSpPr>
          <p:spPr>
            <a:xfrm>
              <a:off x="6747325" y="3985049"/>
              <a:ext cx="22378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Shared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1284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5540-B46E-4C6F-BAD6-54BED4B5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Sharing: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C542-EAD7-4E1E-8A1C-B5BF4206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sharing (e.g., C standard library)</a:t>
            </a:r>
          </a:p>
          <a:p>
            <a:r>
              <a:rPr lang="en-US" dirty="0"/>
              <a:t>Data sharing (need for process synchronization)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9F7EC-5C3E-4C20-9484-C4A773ED25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C63B3-0E7B-48A2-BE1B-C438C1BAC5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B272C-4BD3-4556-8165-15707027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11" y="2117558"/>
            <a:ext cx="7374986" cy="4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3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B5CEA36-03DF-3347-BB04-5218C930C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Sharing pages: How?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8EF6AE84-508D-EB43-A38F-074DA0C517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2256" y="826167"/>
            <a:ext cx="5440680" cy="6141298"/>
          </a:xfrm>
        </p:spPr>
        <p:txBody>
          <a:bodyPr/>
          <a:lstStyle/>
          <a:p>
            <a:r>
              <a:rPr lang="en-US" altLang="en-US" dirty="0"/>
              <a:t>Processes share pages</a:t>
            </a:r>
          </a:p>
          <a:p>
            <a:pPr lvl="1"/>
            <a:r>
              <a:rPr lang="en-US" altLang="en-US" dirty="0"/>
              <a:t>Entries in page tables point to the same physical frame</a:t>
            </a:r>
          </a:p>
          <a:p>
            <a:pPr lvl="1"/>
            <a:r>
              <a:rPr lang="en-US" altLang="en-US" dirty="0"/>
              <a:t>Easier to share code: no problems with modification</a:t>
            </a:r>
          </a:p>
          <a:p>
            <a:r>
              <a:rPr lang="en-US" altLang="en-US" dirty="0"/>
              <a:t>Virtual addresses for shared pages (</a:t>
            </a:r>
            <a:r>
              <a:rPr lang="en-US" altLang="en-US" dirty="0" err="1"/>
              <a:t>i</a:t>
            </a:r>
            <a:r>
              <a:rPr lang="en-US" altLang="en-US" dirty="0"/>
              <a:t> == j?)</a:t>
            </a:r>
          </a:p>
          <a:p>
            <a:pPr lvl="1"/>
            <a:r>
              <a:rPr lang="en-US" altLang="en-US" dirty="0"/>
              <a:t>Same: easier to exchange pointers, keep data structures consistent</a:t>
            </a:r>
          </a:p>
          <a:p>
            <a:pPr lvl="2"/>
            <a:r>
              <a:rPr lang="en-US" altLang="en-US" dirty="0"/>
              <a:t>difficult if many processes share with each other</a:t>
            </a:r>
          </a:p>
          <a:p>
            <a:pPr lvl="1"/>
            <a:r>
              <a:rPr lang="en-US" altLang="en-US" dirty="0"/>
              <a:t>Different: easier to actually implement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F736F-460D-CF45-BCE3-185B262E75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5373-7C5A-274F-974A-714C5BAF2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05B761B-1EF5-D94E-BB8D-009BE3FF490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117E67-EDB2-0449-B3E2-5114A28D6547}"/>
              </a:ext>
            </a:extLst>
          </p:cNvPr>
          <p:cNvGrpSpPr/>
          <p:nvPr/>
        </p:nvGrpSpPr>
        <p:grpSpPr>
          <a:xfrm>
            <a:off x="5307655" y="1048434"/>
            <a:ext cx="4976779" cy="3799132"/>
            <a:chOff x="-489800" y="508629"/>
            <a:chExt cx="10203421" cy="65046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4F2498-147A-D168-9AA3-B47FF9C11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061933"/>
              <a:ext cx="8799221" cy="586732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C05F21-75F4-A2E4-00BE-CE6C547E75B0}"/>
                </a:ext>
              </a:extLst>
            </p:cNvPr>
            <p:cNvSpPr txBox="1"/>
            <p:nvPr/>
          </p:nvSpPr>
          <p:spPr>
            <a:xfrm>
              <a:off x="-489800" y="508629"/>
              <a:ext cx="2269383" cy="110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Page Tables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FF3D6E-B807-BF9B-7683-736C755133DB}"/>
                </a:ext>
              </a:extLst>
            </p:cNvPr>
            <p:cNvSpPr txBox="1"/>
            <p:nvPr/>
          </p:nvSpPr>
          <p:spPr>
            <a:xfrm>
              <a:off x="6594925" y="6643918"/>
              <a:ext cx="22378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Physical Memory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A3EACC-52BD-92EB-2244-C35AA8749058}"/>
                </a:ext>
              </a:extLst>
            </p:cNvPr>
            <p:cNvSpPr txBox="1"/>
            <p:nvPr/>
          </p:nvSpPr>
          <p:spPr>
            <a:xfrm>
              <a:off x="6720296" y="3626261"/>
              <a:ext cx="2237873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Shared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009103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2271</Words>
  <Application>Microsoft Macintosh PowerPoint</Application>
  <PresentationFormat>Custom</PresentationFormat>
  <Paragraphs>544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Helvetica</vt:lpstr>
      <vt:lpstr>Monaco</vt:lpstr>
      <vt:lpstr>Times</vt:lpstr>
      <vt:lpstr>Times New Roman</vt:lpstr>
      <vt:lpstr>Wingdings</vt:lpstr>
      <vt:lpstr>Office Theme</vt:lpstr>
      <vt:lpstr>class slides</vt:lpstr>
      <vt:lpstr>1_Office Theme</vt:lpstr>
      <vt:lpstr>2_Office Theme</vt:lpstr>
      <vt:lpstr>Introduction to Operating Systems CS 1550</vt:lpstr>
      <vt:lpstr>Announcements</vt:lpstr>
      <vt:lpstr>Previous lecture …</vt:lpstr>
      <vt:lpstr>This lecture …</vt:lpstr>
      <vt:lpstr>MMU, TLB, Page Tables, etc.</vt:lpstr>
      <vt:lpstr>How big should a page be?</vt:lpstr>
      <vt:lpstr>Sharing Pages Between Processes</vt:lpstr>
      <vt:lpstr>Page Sharing: Why?</vt:lpstr>
      <vt:lpstr>Sharing pages: How?</vt:lpstr>
      <vt:lpstr>When does OS manage memory?</vt:lpstr>
      <vt:lpstr>How is a page fault handled? (partially in Lab 4)</vt:lpstr>
      <vt:lpstr>How is a page fault handled? (partially in Lab 4)</vt:lpstr>
      <vt:lpstr>Locking pages in memory</vt:lpstr>
      <vt:lpstr>When are dirty pages written to disk?</vt:lpstr>
      <vt:lpstr>Control overall page fault rate</vt:lpstr>
      <vt:lpstr>Backing up an instruction</vt:lpstr>
      <vt:lpstr>Minimum memory allocation per process</vt:lpstr>
      <vt:lpstr>Separating policy and mechanism</vt:lpstr>
      <vt:lpstr>Enter File System!</vt:lpstr>
      <vt:lpstr>How complex is the OS’s job?</vt:lpstr>
      <vt:lpstr>Carving up the disk</vt:lpstr>
      <vt:lpstr>Contiguous allocation</vt:lpstr>
      <vt:lpstr>Contiguous allocation: Logical to Phyiscal Mapping</vt:lpstr>
      <vt:lpstr>Contiguous allocation: Cons</vt:lpstr>
      <vt:lpstr>Linked allocation</vt:lpstr>
      <vt:lpstr>Data Structure for Linked Allocation</vt:lpstr>
      <vt:lpstr>Logical to Physical Mapping</vt:lpstr>
      <vt:lpstr>Offset Calculation</vt:lpstr>
      <vt:lpstr>Linked allocation: Cons</vt:lpstr>
      <vt:lpstr>File Allocation Table (FAT)</vt:lpstr>
      <vt:lpstr>FAT Example</vt:lpstr>
      <vt:lpstr>index nodes and FAT</vt:lpstr>
      <vt:lpstr>Indexed Allocation</vt:lpstr>
      <vt:lpstr>Max File Size for Indexed Allocation</vt:lpstr>
      <vt:lpstr>i-node vs index block</vt:lpstr>
      <vt:lpstr>Hybrid Allocation (Lab 5)</vt:lpstr>
      <vt:lpstr>FFS Example</vt:lpstr>
      <vt:lpstr>FFS and Max File Size</vt:lpstr>
      <vt:lpstr>What’s in a file directory?</vt:lpstr>
      <vt:lpstr>Handling long file names in a directory</vt:lpstr>
      <vt:lpstr>Free Block Tracking</vt:lpstr>
      <vt:lpstr>Free Block Tracking Example 1</vt:lpstr>
      <vt:lpstr>Free Block Tracking Example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2023-04-04T16:02:53Z</dcterms:modified>
</cp:coreProperties>
</file>